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6" r:id="rId1"/>
  </p:sldMasterIdLst>
  <p:notesMasterIdLst>
    <p:notesMasterId r:id="rId13"/>
  </p:notesMasterIdLst>
  <p:sldIdLst>
    <p:sldId id="277" r:id="rId2"/>
    <p:sldId id="297" r:id="rId3"/>
    <p:sldId id="299" r:id="rId4"/>
    <p:sldId id="300" r:id="rId5"/>
    <p:sldId id="259" r:id="rId6"/>
    <p:sldId id="301" r:id="rId7"/>
    <p:sldId id="260" r:id="rId8"/>
    <p:sldId id="302" r:id="rId9"/>
    <p:sldId id="303" r:id="rId10"/>
    <p:sldId id="304" r:id="rId11"/>
    <p:sldId id="276" r:id="rId12"/>
  </p:sldIdLst>
  <p:sldSz cx="12192000" cy="6858000"/>
  <p:notesSz cx="6858000" cy="9144000"/>
  <p:custDataLst>
    <p:tags r:id="rId1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08040"/>
    <a:srgbClr val="FF6600"/>
    <a:srgbClr val="002060"/>
    <a:srgbClr val="00C0FF"/>
    <a:srgbClr val="00B0FF"/>
    <a:srgbClr val="153430"/>
    <a:srgbClr val="7B1B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093" autoAdjust="0"/>
    <p:restoredTop sz="69781" autoAdjust="0"/>
  </p:normalViewPr>
  <p:slideViewPr>
    <p:cSldViewPr snapToGrid="0">
      <p:cViewPr varScale="1">
        <p:scale>
          <a:sx n="111" d="100"/>
          <a:sy n="111" d="100"/>
        </p:scale>
        <p:origin x="312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1F-8747-A658-8E486681030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11F-8747-A658-8E486681030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11F-8747-A658-8E486681030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11F-8747-A658-8E486681030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11F-8747-A658-8E486681030D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11F-8747-A658-8E486681030D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38756704"/>
        <c:axId val="539834768"/>
      </c:barChart>
      <c:catAx>
        <c:axId val="538756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9834768"/>
        <c:crosses val="autoZero"/>
        <c:auto val="1"/>
        <c:lblAlgn val="ctr"/>
        <c:lblOffset val="100"/>
        <c:noMultiLvlLbl val="0"/>
      </c:catAx>
      <c:valAx>
        <c:axId val="539834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8756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B8B-664C-ABDC-44587165755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B8B-664C-ABDC-44587165755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B8B-664C-ABDC-44587165755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B8B-664C-ABDC-44587165755D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B8B-664C-ABDC-4458716575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8E24D082-62B2-4603-B607-C48DA4798F55}" type="datetimeFigureOut">
              <a:rPr lang="en-US" smtClean="0"/>
              <a:pPr/>
              <a:t>2023-01-06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AE7AAC71-A325-46F3-BA6F-DBF0674AF0E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040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(1:00 before activity)</a:t>
            </a:r>
          </a:p>
          <a:p>
            <a:r>
              <a:rPr lang="en-US" dirty="0"/>
              <a:t>(1:30 for activity)</a:t>
            </a:r>
            <a:br>
              <a:rPr lang="en-US" dirty="0"/>
            </a:br>
            <a:r>
              <a:rPr lang="en-US" dirty="0"/>
              <a:t>(3:30 for last part)</a:t>
            </a:r>
          </a:p>
          <a:p>
            <a:endParaRPr lang="en-US" dirty="0"/>
          </a:p>
          <a:p>
            <a:r>
              <a:rPr lang="en-US" dirty="0"/>
              <a:t>Total: 10:30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7AAC71-A325-46F3-BA6F-DBF0674AF0E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929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>
            <a:extLst>
              <a:ext uri="{FF2B5EF4-FFF2-40B4-BE49-F238E27FC236}">
                <a16:creationId xmlns:a16="http://schemas.microsoft.com/office/drawing/2014/main" id="{4BD5B9D1-DBB3-4A82-81EB-F7591DC1616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>
            <a:extLst>
              <a:ext uri="{FF2B5EF4-FFF2-40B4-BE49-F238E27FC236}">
                <a16:creationId xmlns:a16="http://schemas.microsoft.com/office/drawing/2014/main" id="{90C5E12F-5EBB-47DF-8068-C93B62DE0CD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dirty="0"/>
              <a:t>(1:00)</a:t>
            </a:r>
          </a:p>
        </p:txBody>
      </p:sp>
      <p:sp>
        <p:nvSpPr>
          <p:cNvPr id="27652" name="Slide Number Placeholder 3">
            <a:extLst>
              <a:ext uri="{FF2B5EF4-FFF2-40B4-BE49-F238E27FC236}">
                <a16:creationId xmlns:a16="http://schemas.microsoft.com/office/drawing/2014/main" id="{EE127FE7-6F02-4392-ADAA-9A23CE7F8F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CA29ABC-3269-47E7-A976-37199CEE8535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4408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>
            <a:extLst>
              <a:ext uri="{FF2B5EF4-FFF2-40B4-BE49-F238E27FC236}">
                <a16:creationId xmlns:a16="http://schemas.microsoft.com/office/drawing/2014/main" id="{10DF66B0-1DF9-4546-AB4A-42C7564EBBA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>
            <a:extLst>
              <a:ext uri="{FF2B5EF4-FFF2-40B4-BE49-F238E27FC236}">
                <a16:creationId xmlns:a16="http://schemas.microsoft.com/office/drawing/2014/main" id="{6A257F0C-9AE0-4CB1-ABE1-6B2B5BB82CD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dirty="0"/>
              <a:t>(2:20)</a:t>
            </a:r>
          </a:p>
        </p:txBody>
      </p:sp>
      <p:sp>
        <p:nvSpPr>
          <p:cNvPr id="38916" name="Slide Number Placeholder 3">
            <a:extLst>
              <a:ext uri="{FF2B5EF4-FFF2-40B4-BE49-F238E27FC236}">
                <a16:creationId xmlns:a16="http://schemas.microsoft.com/office/drawing/2014/main" id="{3F66CE30-7736-410B-A4C3-1AB32C68AE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845821D-CFA2-4E1C-998B-944DED55135C}" type="slidenum">
              <a:rPr lang="en-US" altLang="en-US"/>
              <a:pPr eaLnBrk="1" hangingPunct="1"/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>
            <a:extLst>
              <a:ext uri="{FF2B5EF4-FFF2-40B4-BE49-F238E27FC236}">
                <a16:creationId xmlns:a16="http://schemas.microsoft.com/office/drawing/2014/main" id="{A1F45AFE-B4EF-4224-A4E9-D2EB68A19E7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>
            <a:extLst>
              <a:ext uri="{FF2B5EF4-FFF2-40B4-BE49-F238E27FC236}">
                <a16:creationId xmlns:a16="http://schemas.microsoft.com/office/drawing/2014/main" id="{B0B9768B-2EDF-4F55-813D-FB38DA0A80C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9940" name="Slide Number Placeholder 3">
            <a:extLst>
              <a:ext uri="{FF2B5EF4-FFF2-40B4-BE49-F238E27FC236}">
                <a16:creationId xmlns:a16="http://schemas.microsoft.com/office/drawing/2014/main" id="{F4B18DA6-2026-4389-B86C-734F3E08DC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A641948-E719-4BCC-BAAA-98482D875BDB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>
            <a:extLst>
              <a:ext uri="{FF2B5EF4-FFF2-40B4-BE49-F238E27FC236}">
                <a16:creationId xmlns:a16="http://schemas.microsoft.com/office/drawing/2014/main" id="{728E11E5-9459-4BAC-979A-206BB05A59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>
            <a:extLst>
              <a:ext uri="{FF2B5EF4-FFF2-40B4-BE49-F238E27FC236}">
                <a16:creationId xmlns:a16="http://schemas.microsoft.com/office/drawing/2014/main" id="{FD129392-4E61-4348-A745-B5CF0C2C436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dirty="0"/>
              <a:t>(3:10)</a:t>
            </a:r>
          </a:p>
          <a:p>
            <a:pPr eaLnBrk="1" hangingPunct="1">
              <a:spcBef>
                <a:spcPct val="0"/>
              </a:spcBef>
            </a:pPr>
            <a:endParaRPr lang="en-US" altLang="en-US" dirty="0"/>
          </a:p>
          <a:p>
            <a:pPr eaLnBrk="1" hangingPunct="1">
              <a:spcBef>
                <a:spcPct val="0"/>
              </a:spcBef>
            </a:pPr>
            <a:r>
              <a:rPr lang="en-US" altLang="en-US" dirty="0"/>
              <a:t>Total: 20:00</a:t>
            </a:r>
          </a:p>
        </p:txBody>
      </p:sp>
      <p:sp>
        <p:nvSpPr>
          <p:cNvPr id="40964" name="Slide Number Placeholder 3">
            <a:extLst>
              <a:ext uri="{FF2B5EF4-FFF2-40B4-BE49-F238E27FC236}">
                <a16:creationId xmlns:a16="http://schemas.microsoft.com/office/drawing/2014/main" id="{6706ACFA-8DCE-480F-A71E-2862BC4BEB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E860CC0-1AE4-493B-B109-97AE8397DAFD}" type="slidenum">
              <a:rPr lang="en-US" altLang="en-US"/>
              <a:pPr eaLnBrk="1" hangingPunct="1"/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>
            <a:extLst>
              <a:ext uri="{FF2B5EF4-FFF2-40B4-BE49-F238E27FC236}">
                <a16:creationId xmlns:a16="http://schemas.microsoft.com/office/drawing/2014/main" id="{902A44EE-1F47-40B9-80DE-43A0A844492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>
            <a:extLst>
              <a:ext uri="{FF2B5EF4-FFF2-40B4-BE49-F238E27FC236}">
                <a16:creationId xmlns:a16="http://schemas.microsoft.com/office/drawing/2014/main" id="{FC2EA640-87FA-44A7-9DAD-F6EEF788B49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1988" name="Slide Number Placeholder 3">
            <a:extLst>
              <a:ext uri="{FF2B5EF4-FFF2-40B4-BE49-F238E27FC236}">
                <a16:creationId xmlns:a16="http://schemas.microsoft.com/office/drawing/2014/main" id="{2701BC4D-DF70-4371-9D2B-9B3F8BE8AD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9C01AC8-AC1C-4820-A16D-A7A82D056D60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(1:50)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7AAC71-A325-46F3-BA6F-DBF0674AF0E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833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>
            <a:extLst>
              <a:ext uri="{FF2B5EF4-FFF2-40B4-BE49-F238E27FC236}">
                <a16:creationId xmlns:a16="http://schemas.microsoft.com/office/drawing/2014/main" id="{F583E105-7BE9-4B4B-9821-4DF254C1700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>
            <a:extLst>
              <a:ext uri="{FF2B5EF4-FFF2-40B4-BE49-F238E27FC236}">
                <a16:creationId xmlns:a16="http://schemas.microsoft.com/office/drawing/2014/main" id="{31EB7E4C-6CCE-4417-BAA8-B336C1EFFB7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(1:10)</a:t>
            </a:r>
          </a:p>
          <a:p>
            <a:pPr eaLnBrk="1" hangingPunct="1">
              <a:spcBef>
                <a:spcPct val="0"/>
              </a:spcBef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Total: 23:00</a:t>
            </a:r>
          </a:p>
        </p:txBody>
      </p:sp>
      <p:sp>
        <p:nvSpPr>
          <p:cNvPr id="18436" name="Slide Number Placeholder 3">
            <a:extLst>
              <a:ext uri="{FF2B5EF4-FFF2-40B4-BE49-F238E27FC236}">
                <a16:creationId xmlns:a16="http://schemas.microsoft.com/office/drawing/2014/main" id="{897BDD3E-3735-43ED-AA61-037A1D3640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1B5BEDB-3C31-427A-A4C7-75BCEE399A04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>
            <a:extLst>
              <a:ext uri="{FF2B5EF4-FFF2-40B4-BE49-F238E27FC236}">
                <a16:creationId xmlns:a16="http://schemas.microsoft.com/office/drawing/2014/main" id="{99E5FAE7-36AC-478A-8352-FFD7931FC09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>
            <a:extLst>
              <a:ext uri="{FF2B5EF4-FFF2-40B4-BE49-F238E27FC236}">
                <a16:creationId xmlns:a16="http://schemas.microsoft.com/office/drawing/2014/main" id="{7BDF87C1-926D-4915-82AA-A184EE2EBDA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0484" name="Slide Number Placeholder 3">
            <a:extLst>
              <a:ext uri="{FF2B5EF4-FFF2-40B4-BE49-F238E27FC236}">
                <a16:creationId xmlns:a16="http://schemas.microsoft.com/office/drawing/2014/main" id="{A130BD48-E04C-4902-9207-E2FADF1F1C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EA972AF-2D1C-49B2-BB86-FA7E27FD83C8}" type="slidenum">
              <a:rPr lang="en-US" altLang="en-US" u="sng" smtClean="0"/>
              <a:pPr/>
              <a:t>10</a:t>
            </a:fld>
            <a:endParaRPr lang="en-US" altLang="en-US" u="sng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"/>
          <p:cNvSpPr>
            <a:spLocks noGrp="1"/>
          </p:cNvSpPr>
          <p:nvPr>
            <p:ph type="body" idx="1"/>
          </p:nvPr>
        </p:nvSpPr>
        <p:spPr>
          <a:xfrm>
            <a:off x="879105" y="4807507"/>
            <a:ext cx="10433787" cy="461665"/>
          </a:xfrm>
        </p:spPr>
        <p:txBody>
          <a:bodyPr wrap="square" lIns="91440" rIns="91440" anchor="ctr" anchorCtr="0">
            <a:spAutoFit/>
          </a:bodyPr>
          <a:lstStyle>
            <a:lvl1pPr marL="0" indent="0" algn="ctr" eaLnBrk="1" hangingPunct="1">
              <a:lnSpc>
                <a:spcPct val="100000"/>
              </a:lnSpc>
              <a:spcBef>
                <a:spcPts val="0"/>
              </a:spcBef>
              <a:buNone/>
              <a:defRPr sz="2400" b="0" i="0" baseline="0">
                <a:solidFill>
                  <a:schemeClr val="bg1"/>
                </a:solidFill>
                <a:latin typeface="Garamond" panose="02020404030301010803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eaLnBrk="1" hangingPunct="1">
              <a:defRPr/>
            </a:pP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23FA34D-BDD4-174A-8160-A282BFBAA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226" y="1939202"/>
            <a:ext cx="10719547" cy="791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000" b="1">
                <a:solidFill>
                  <a:schemeClr val="bg1"/>
                </a:solidFill>
                <a:latin typeface="Garamond" panose="02020404030301010803" pitchFamily="18" charset="0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0715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s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Chart 57">
            <a:extLst>
              <a:ext uri="{FF2B5EF4-FFF2-40B4-BE49-F238E27FC236}">
                <a16:creationId xmlns:a16="http://schemas.microsoft.com/office/drawing/2014/main" id="{6E0767FC-EE7B-1542-ABFE-E566FAD68C6A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628591770"/>
              </p:ext>
            </p:extLst>
          </p:nvPr>
        </p:nvGraphicFramePr>
        <p:xfrm>
          <a:off x="9364091" y="1593982"/>
          <a:ext cx="2496290" cy="2454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id="{7EA0DCF4-6023-7C4C-9FEC-678A07CA3096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227447753"/>
              </p:ext>
            </p:extLst>
          </p:nvPr>
        </p:nvGraphicFramePr>
        <p:xfrm>
          <a:off x="9500751" y="4188608"/>
          <a:ext cx="2530473" cy="16443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60" name="Group 59">
            <a:extLst>
              <a:ext uri="{FF2B5EF4-FFF2-40B4-BE49-F238E27FC236}">
                <a16:creationId xmlns:a16="http://schemas.microsoft.com/office/drawing/2014/main" id="{FF63BBEF-56B6-1143-8632-209E5D7FF468}"/>
              </a:ext>
            </a:extLst>
          </p:cNvPr>
          <p:cNvGrpSpPr/>
          <p:nvPr userDrawn="1"/>
        </p:nvGrpSpPr>
        <p:grpSpPr>
          <a:xfrm>
            <a:off x="600101" y="5106614"/>
            <a:ext cx="472349" cy="523220"/>
            <a:chOff x="2127653" y="906552"/>
            <a:chExt cx="548640" cy="607727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F7CADEB-B9FC-5248-95F4-614D0471A810}"/>
                </a:ext>
              </a:extLst>
            </p:cNvPr>
            <p:cNvSpPr/>
            <p:nvPr userDrawn="1"/>
          </p:nvSpPr>
          <p:spPr>
            <a:xfrm>
              <a:off x="2127653" y="950347"/>
              <a:ext cx="548640" cy="5486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C04919F-3204-3C40-B338-C4380E423AE8}"/>
                </a:ext>
              </a:extLst>
            </p:cNvPr>
            <p:cNvSpPr txBox="1"/>
            <p:nvPr userDrawn="1"/>
          </p:nvSpPr>
          <p:spPr>
            <a:xfrm>
              <a:off x="2189707" y="906552"/>
              <a:ext cx="426750" cy="607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F287A94-5FC9-7043-A9F8-6497706930E9}"/>
              </a:ext>
            </a:extLst>
          </p:cNvPr>
          <p:cNvGrpSpPr/>
          <p:nvPr userDrawn="1"/>
        </p:nvGrpSpPr>
        <p:grpSpPr>
          <a:xfrm>
            <a:off x="596333" y="3561589"/>
            <a:ext cx="479885" cy="501658"/>
            <a:chOff x="992459" y="875183"/>
            <a:chExt cx="591015" cy="607817"/>
          </a:xfrm>
        </p:grpSpPr>
        <p:sp>
          <p:nvSpPr>
            <p:cNvPr id="64" name="Extract 63">
              <a:extLst>
                <a:ext uri="{FF2B5EF4-FFF2-40B4-BE49-F238E27FC236}">
                  <a16:creationId xmlns:a16="http://schemas.microsoft.com/office/drawing/2014/main" id="{155C4D3E-62D7-F346-B691-D481CA2BF837}"/>
                </a:ext>
              </a:extLst>
            </p:cNvPr>
            <p:cNvSpPr/>
            <p:nvPr userDrawn="1"/>
          </p:nvSpPr>
          <p:spPr>
            <a:xfrm>
              <a:off x="992459" y="903248"/>
              <a:ext cx="591015" cy="465118"/>
            </a:xfrm>
            <a:prstGeom prst="flowChartExtract">
              <a:avLst/>
            </a:prstGeom>
            <a:solidFill>
              <a:schemeClr val="accent5"/>
            </a:solidFill>
            <a:ln w="31750">
              <a:solidFill>
                <a:schemeClr val="accent5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CE822BB-9419-8040-96A8-2080ADB32E75}"/>
                </a:ext>
              </a:extLst>
            </p:cNvPr>
            <p:cNvSpPr txBox="1"/>
            <p:nvPr userDrawn="1"/>
          </p:nvSpPr>
          <p:spPr>
            <a:xfrm>
              <a:off x="1098286" y="875183"/>
              <a:ext cx="290610" cy="607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tx1"/>
                  </a:solidFill>
                </a:rPr>
                <a:t>!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92B7EE2-EF74-0B45-B7AA-89E70AF65FDD}"/>
              </a:ext>
            </a:extLst>
          </p:cNvPr>
          <p:cNvGrpSpPr/>
          <p:nvPr userDrawn="1"/>
        </p:nvGrpSpPr>
        <p:grpSpPr>
          <a:xfrm>
            <a:off x="600101" y="4357097"/>
            <a:ext cx="472349" cy="523220"/>
            <a:chOff x="2127653" y="906552"/>
            <a:chExt cx="548640" cy="607727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EE4FCDE-3F0C-144D-9B37-461C2C89064E}"/>
                </a:ext>
              </a:extLst>
            </p:cNvPr>
            <p:cNvSpPr/>
            <p:nvPr userDrawn="1"/>
          </p:nvSpPr>
          <p:spPr>
            <a:xfrm>
              <a:off x="2127653" y="950347"/>
              <a:ext cx="548640" cy="5486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C87E45F-A66F-6D4F-850B-11AFEBAB454B}"/>
                </a:ext>
              </a:extLst>
            </p:cNvPr>
            <p:cNvSpPr txBox="1"/>
            <p:nvPr userDrawn="1"/>
          </p:nvSpPr>
          <p:spPr>
            <a:xfrm>
              <a:off x="2171705" y="906552"/>
              <a:ext cx="467712" cy="607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4EBC8DB-1B59-5743-8405-5E0958251FAF}"/>
              </a:ext>
            </a:extLst>
          </p:cNvPr>
          <p:cNvGrpSpPr/>
          <p:nvPr userDrawn="1"/>
        </p:nvGrpSpPr>
        <p:grpSpPr>
          <a:xfrm>
            <a:off x="2752441" y="5106614"/>
            <a:ext cx="472349" cy="523220"/>
            <a:chOff x="2127653" y="903127"/>
            <a:chExt cx="548640" cy="607728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D960F5A-D2FB-6F4E-9047-4B4CB1BFD498}"/>
                </a:ext>
              </a:extLst>
            </p:cNvPr>
            <p:cNvSpPr/>
            <p:nvPr userDrawn="1"/>
          </p:nvSpPr>
          <p:spPr>
            <a:xfrm>
              <a:off x="2127653" y="950347"/>
              <a:ext cx="548640" cy="5486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A1F719A-8371-3E49-BC25-4024F11B5AAA}"/>
                </a:ext>
              </a:extLst>
            </p:cNvPr>
            <p:cNvSpPr txBox="1"/>
            <p:nvPr userDrawn="1"/>
          </p:nvSpPr>
          <p:spPr>
            <a:xfrm>
              <a:off x="2195283" y="903127"/>
              <a:ext cx="426750" cy="6077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33199EB-EABB-C844-A02F-53B6DC7B4B7B}"/>
              </a:ext>
            </a:extLst>
          </p:cNvPr>
          <p:cNvGrpSpPr/>
          <p:nvPr userDrawn="1"/>
        </p:nvGrpSpPr>
        <p:grpSpPr>
          <a:xfrm>
            <a:off x="2752441" y="4357097"/>
            <a:ext cx="472349" cy="523220"/>
            <a:chOff x="2127653" y="903127"/>
            <a:chExt cx="548640" cy="607728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846AB7C-A448-414F-B677-13BCBB1470A7}"/>
                </a:ext>
              </a:extLst>
            </p:cNvPr>
            <p:cNvSpPr/>
            <p:nvPr userDrawn="1"/>
          </p:nvSpPr>
          <p:spPr>
            <a:xfrm>
              <a:off x="2127653" y="950347"/>
              <a:ext cx="548640" cy="5486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327E423-E23F-5F4A-A62D-180E91C2B560}"/>
                </a:ext>
              </a:extLst>
            </p:cNvPr>
            <p:cNvSpPr txBox="1"/>
            <p:nvPr userDrawn="1"/>
          </p:nvSpPr>
          <p:spPr>
            <a:xfrm>
              <a:off x="2159280" y="903127"/>
              <a:ext cx="436060" cy="6077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B2B26E7-A69C-1243-8C13-6C6735D81A5E}"/>
              </a:ext>
            </a:extLst>
          </p:cNvPr>
          <p:cNvGrpSpPr/>
          <p:nvPr userDrawn="1"/>
        </p:nvGrpSpPr>
        <p:grpSpPr>
          <a:xfrm>
            <a:off x="2766172" y="3589975"/>
            <a:ext cx="444887" cy="444887"/>
            <a:chOff x="2043931" y="3586508"/>
            <a:chExt cx="489706" cy="489706"/>
          </a:xfrm>
        </p:grpSpPr>
        <p:sp>
          <p:nvSpPr>
            <p:cNvPr id="76" name="Teardrop 75">
              <a:extLst>
                <a:ext uri="{FF2B5EF4-FFF2-40B4-BE49-F238E27FC236}">
                  <a16:creationId xmlns:a16="http://schemas.microsoft.com/office/drawing/2014/main" id="{00E195A3-A033-FC4C-A767-1D7AB9672373}"/>
                </a:ext>
              </a:extLst>
            </p:cNvPr>
            <p:cNvSpPr/>
            <p:nvPr userDrawn="1"/>
          </p:nvSpPr>
          <p:spPr>
            <a:xfrm rot="2724618">
              <a:off x="2043931" y="3586508"/>
              <a:ext cx="489706" cy="489706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5-Point Star 76">
              <a:extLst>
                <a:ext uri="{FF2B5EF4-FFF2-40B4-BE49-F238E27FC236}">
                  <a16:creationId xmlns:a16="http://schemas.microsoft.com/office/drawing/2014/main" id="{E323B028-D4D2-934F-A668-B94E2F5F0BF3}"/>
                </a:ext>
              </a:extLst>
            </p:cNvPr>
            <p:cNvSpPr/>
            <p:nvPr userDrawn="1"/>
          </p:nvSpPr>
          <p:spPr>
            <a:xfrm>
              <a:off x="2145058" y="3657600"/>
              <a:ext cx="302509" cy="302509"/>
            </a:xfrm>
            <a:prstGeom prst="star5">
              <a:avLst>
                <a:gd name="adj" fmla="val 20872"/>
                <a:gd name="hf" fmla="val 105146"/>
                <a:gd name="vf" fmla="val 110557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E904FF2-16AF-B446-951E-32E4940B0368}"/>
              </a:ext>
            </a:extLst>
          </p:cNvPr>
          <p:cNvGrpSpPr/>
          <p:nvPr userDrawn="1"/>
        </p:nvGrpSpPr>
        <p:grpSpPr>
          <a:xfrm>
            <a:off x="1636905" y="5106614"/>
            <a:ext cx="472349" cy="523220"/>
            <a:chOff x="2127653" y="897547"/>
            <a:chExt cx="548640" cy="607727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AE61D2B-D0B1-EE4B-9F6F-7A71B5037589}"/>
                </a:ext>
              </a:extLst>
            </p:cNvPr>
            <p:cNvSpPr/>
            <p:nvPr userDrawn="1"/>
          </p:nvSpPr>
          <p:spPr>
            <a:xfrm>
              <a:off x="2127653" y="950347"/>
              <a:ext cx="548640" cy="5486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0B775B7-4B88-D146-BDE8-268463DF80BC}"/>
                </a:ext>
              </a:extLst>
            </p:cNvPr>
            <p:cNvSpPr txBox="1"/>
            <p:nvPr userDrawn="1"/>
          </p:nvSpPr>
          <p:spPr>
            <a:xfrm>
              <a:off x="2198707" y="897547"/>
              <a:ext cx="426750" cy="607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6BAED38-0C32-F849-AB5F-A8DD70A1C75E}"/>
              </a:ext>
            </a:extLst>
          </p:cNvPr>
          <p:cNvGrpSpPr/>
          <p:nvPr userDrawn="1"/>
        </p:nvGrpSpPr>
        <p:grpSpPr>
          <a:xfrm>
            <a:off x="1636905" y="4357097"/>
            <a:ext cx="472349" cy="523220"/>
            <a:chOff x="2127653" y="906549"/>
            <a:chExt cx="548640" cy="607727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B897077-1990-BF4D-993B-59B35283E55D}"/>
                </a:ext>
              </a:extLst>
            </p:cNvPr>
            <p:cNvSpPr/>
            <p:nvPr userDrawn="1"/>
          </p:nvSpPr>
          <p:spPr>
            <a:xfrm>
              <a:off x="2127653" y="950347"/>
              <a:ext cx="548640" cy="5486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90E5681-AD36-084A-857A-EE57E62D7736}"/>
                </a:ext>
              </a:extLst>
            </p:cNvPr>
            <p:cNvSpPr txBox="1"/>
            <p:nvPr userDrawn="1"/>
          </p:nvSpPr>
          <p:spPr>
            <a:xfrm>
              <a:off x="2171706" y="906549"/>
              <a:ext cx="449092" cy="607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B0E1B4B-EA23-A547-B670-1ED8FF6DCEF2}"/>
              </a:ext>
            </a:extLst>
          </p:cNvPr>
          <p:cNvGrpSpPr/>
          <p:nvPr userDrawn="1"/>
        </p:nvGrpSpPr>
        <p:grpSpPr>
          <a:xfrm>
            <a:off x="1594217" y="3533557"/>
            <a:ext cx="557725" cy="557723"/>
            <a:chOff x="1491082" y="3426255"/>
            <a:chExt cx="557725" cy="557723"/>
          </a:xfrm>
        </p:grpSpPr>
        <p:sp>
          <p:nvSpPr>
            <p:cNvPr id="85" name="Diamond 84">
              <a:extLst>
                <a:ext uri="{FF2B5EF4-FFF2-40B4-BE49-F238E27FC236}">
                  <a16:creationId xmlns:a16="http://schemas.microsoft.com/office/drawing/2014/main" id="{9221AF1C-6F7D-C34F-8EE0-F15CDC24A6DF}"/>
                </a:ext>
              </a:extLst>
            </p:cNvPr>
            <p:cNvSpPr/>
            <p:nvPr/>
          </p:nvSpPr>
          <p:spPr>
            <a:xfrm>
              <a:off x="1491082" y="3426255"/>
              <a:ext cx="557725" cy="557723"/>
            </a:xfrm>
            <a:prstGeom prst="diamond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accent4"/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A855084-BC4E-2A43-829B-3CE497EE4902}"/>
                </a:ext>
              </a:extLst>
            </p:cNvPr>
            <p:cNvSpPr txBox="1"/>
            <p:nvPr userDrawn="1"/>
          </p:nvSpPr>
          <p:spPr>
            <a:xfrm>
              <a:off x="1607869" y="3438936"/>
              <a:ext cx="2359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!</a:t>
              </a: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FA49619B-D3A9-F649-8B1E-6C7543A04B14}"/>
              </a:ext>
            </a:extLst>
          </p:cNvPr>
          <p:cNvSpPr txBox="1"/>
          <p:nvPr userDrawn="1"/>
        </p:nvSpPr>
        <p:spPr>
          <a:xfrm>
            <a:off x="4170887" y="10767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1B42085-94AE-2446-A219-C386D7798619}"/>
              </a:ext>
            </a:extLst>
          </p:cNvPr>
          <p:cNvGrpSpPr/>
          <p:nvPr userDrawn="1"/>
        </p:nvGrpSpPr>
        <p:grpSpPr>
          <a:xfrm>
            <a:off x="587950" y="2054536"/>
            <a:ext cx="2157326" cy="530709"/>
            <a:chOff x="4429454" y="2537513"/>
            <a:chExt cx="2157326" cy="530709"/>
          </a:xfrm>
        </p:grpSpPr>
        <p:sp>
          <p:nvSpPr>
            <p:cNvPr id="89" name="Triangle 88">
              <a:extLst>
                <a:ext uri="{FF2B5EF4-FFF2-40B4-BE49-F238E27FC236}">
                  <a16:creationId xmlns:a16="http://schemas.microsoft.com/office/drawing/2014/main" id="{F43C67F4-04ED-094B-A0E7-795D8630027B}"/>
                </a:ext>
              </a:extLst>
            </p:cNvPr>
            <p:cNvSpPr/>
            <p:nvPr userDrawn="1"/>
          </p:nvSpPr>
          <p:spPr>
            <a:xfrm rot="10800000">
              <a:off x="5283575" y="2819332"/>
              <a:ext cx="449084" cy="24889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41C0891-2F63-0748-B893-3CFA506857AD}"/>
                </a:ext>
              </a:extLst>
            </p:cNvPr>
            <p:cNvSpPr txBox="1"/>
            <p:nvPr userDrawn="1"/>
          </p:nvSpPr>
          <p:spPr>
            <a:xfrm>
              <a:off x="4429454" y="2537513"/>
              <a:ext cx="2157326" cy="307777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This is a small callout</a:t>
              </a: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73F2A585-1E82-624C-B883-C81CC00514DB}"/>
              </a:ext>
            </a:extLst>
          </p:cNvPr>
          <p:cNvSpPr txBox="1"/>
          <p:nvPr userDrawn="1"/>
        </p:nvSpPr>
        <p:spPr>
          <a:xfrm>
            <a:off x="584202" y="2809359"/>
            <a:ext cx="1408242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</a:rPr>
              <a:t>This is a tag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712437D-4DB9-794F-877E-99653632FDD1}"/>
              </a:ext>
            </a:extLst>
          </p:cNvPr>
          <p:cNvGrpSpPr/>
          <p:nvPr userDrawn="1"/>
        </p:nvGrpSpPr>
        <p:grpSpPr>
          <a:xfrm>
            <a:off x="3660091" y="1990470"/>
            <a:ext cx="5240218" cy="3771225"/>
            <a:chOff x="3715852" y="2940308"/>
            <a:chExt cx="5240218" cy="3771225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58CDE6F7-D5F6-9049-92BA-F87962723D14}"/>
                </a:ext>
              </a:extLst>
            </p:cNvPr>
            <p:cNvGrpSpPr/>
            <p:nvPr userDrawn="1"/>
          </p:nvGrpSpPr>
          <p:grpSpPr>
            <a:xfrm>
              <a:off x="3715852" y="2940308"/>
              <a:ext cx="5240218" cy="3430270"/>
              <a:chOff x="463888" y="472115"/>
              <a:chExt cx="5240218" cy="3430270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3D8D03B1-E624-0047-B06A-54A5F6FDA860}"/>
                  </a:ext>
                </a:extLst>
              </p:cNvPr>
              <p:cNvGrpSpPr/>
              <p:nvPr userDrawn="1"/>
            </p:nvGrpSpPr>
            <p:grpSpPr>
              <a:xfrm>
                <a:off x="463888" y="1027481"/>
                <a:ext cx="1550141" cy="1599563"/>
                <a:chOff x="463888" y="1027481"/>
                <a:chExt cx="1550141" cy="1599563"/>
              </a:xfrm>
            </p:grpSpPr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A40C80F5-8F60-484E-AE50-4EE48AB2211A}"/>
                    </a:ext>
                  </a:extLst>
                </p:cNvPr>
                <p:cNvCxnSpPr/>
                <p:nvPr userDrawn="1"/>
              </p:nvCxnSpPr>
              <p:spPr>
                <a:xfrm flipV="1">
                  <a:off x="1189407" y="1615670"/>
                  <a:ext cx="0" cy="563765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Freeform 108">
                  <a:extLst>
                    <a:ext uri="{FF2B5EF4-FFF2-40B4-BE49-F238E27FC236}">
                      <a16:creationId xmlns:a16="http://schemas.microsoft.com/office/drawing/2014/main" id="{53455606-1D26-D048-9972-083E3365D814}"/>
                    </a:ext>
                  </a:extLst>
                </p:cNvPr>
                <p:cNvSpPr/>
                <p:nvPr userDrawn="1"/>
              </p:nvSpPr>
              <p:spPr>
                <a:xfrm>
                  <a:off x="578246" y="2111989"/>
                  <a:ext cx="1435783" cy="515055"/>
                </a:xfrm>
                <a:custGeom>
                  <a:avLst/>
                  <a:gdLst>
                    <a:gd name="connsiteX0" fmla="*/ 0 w 1896941"/>
                    <a:gd name="connsiteY0" fmla="*/ 0 h 758776"/>
                    <a:gd name="connsiteX1" fmla="*/ 1517553 w 1896941"/>
                    <a:gd name="connsiteY1" fmla="*/ 0 h 758776"/>
                    <a:gd name="connsiteX2" fmla="*/ 1896941 w 1896941"/>
                    <a:gd name="connsiteY2" fmla="*/ 379388 h 758776"/>
                    <a:gd name="connsiteX3" fmla="*/ 1517553 w 1896941"/>
                    <a:gd name="connsiteY3" fmla="*/ 758776 h 758776"/>
                    <a:gd name="connsiteX4" fmla="*/ 0 w 1896941"/>
                    <a:gd name="connsiteY4" fmla="*/ 758776 h 758776"/>
                    <a:gd name="connsiteX5" fmla="*/ 379388 w 1896941"/>
                    <a:gd name="connsiteY5" fmla="*/ 379388 h 758776"/>
                    <a:gd name="connsiteX6" fmla="*/ 0 w 1896941"/>
                    <a:gd name="connsiteY6" fmla="*/ 0 h 758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6941" h="758776">
                      <a:moveTo>
                        <a:pt x="0" y="0"/>
                      </a:moveTo>
                      <a:lnTo>
                        <a:pt x="1517553" y="0"/>
                      </a:lnTo>
                      <a:lnTo>
                        <a:pt x="1896941" y="379388"/>
                      </a:lnTo>
                      <a:lnTo>
                        <a:pt x="1517553" y="758776"/>
                      </a:lnTo>
                      <a:lnTo>
                        <a:pt x="0" y="758776"/>
                      </a:lnTo>
                      <a:lnTo>
                        <a:pt x="379388" y="3793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511405" tIns="88011" rIns="423394" bIns="88011" numCol="1" spcCol="1270" anchor="ctr" anchorCtr="0">
                  <a:normAutofit/>
                </a:bodyPr>
                <a:lstStyle/>
                <a:p>
                  <a:pPr marL="0" lvl="0" indent="0" algn="ctr" defTabSz="1466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400" kern="1200" dirty="0"/>
                    <a:t>1955</a:t>
                  </a: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8187F6FB-9584-1549-BEC4-3B6162465102}"/>
                    </a:ext>
                  </a:extLst>
                </p:cNvPr>
                <p:cNvSpPr txBox="1"/>
                <p:nvPr userDrawn="1"/>
              </p:nvSpPr>
              <p:spPr>
                <a:xfrm>
                  <a:off x="463888" y="1027481"/>
                  <a:ext cx="1481791" cy="92333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1"/>
                </a:solidFill>
                <a:ln w="25400">
                  <a:solidFill>
                    <a:schemeClr val="accent1"/>
                  </a:solidFill>
                </a:ln>
              </p:spPr>
              <p:txBody>
                <a:bodyPr wrap="square" tIns="91440" bIns="91440" rtlCol="0" anchor="b" anchorCtr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i="0" dirty="0" err="1">
                      <a:solidFill>
                        <a:schemeClr val="bg1"/>
                      </a:solidFill>
                    </a:rPr>
                    <a:t>Sed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diam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nonummy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nibh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euismod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tincidunt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ut</a:t>
                  </a:r>
                  <a:r>
                    <a:rPr lang="en-US" sz="1200" i="1" dirty="0" err="1">
                      <a:solidFill>
                        <a:schemeClr val="bg1"/>
                      </a:solidFill>
                    </a:rPr>
                    <a:t>.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667C2DFC-5EB2-D143-80A6-DDFAB88A4F94}"/>
                  </a:ext>
                </a:extLst>
              </p:cNvPr>
              <p:cNvGrpSpPr/>
              <p:nvPr userDrawn="1"/>
            </p:nvGrpSpPr>
            <p:grpSpPr>
              <a:xfrm>
                <a:off x="2908205" y="472115"/>
                <a:ext cx="1551795" cy="2154493"/>
                <a:chOff x="2908205" y="472115"/>
                <a:chExt cx="1551795" cy="2154493"/>
              </a:xfrm>
            </p:grpSpPr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773C6214-243E-AF41-BDA8-25A106B7E696}"/>
                    </a:ext>
                  </a:extLst>
                </p:cNvPr>
                <p:cNvCxnSpPr/>
                <p:nvPr userDrawn="1"/>
              </p:nvCxnSpPr>
              <p:spPr>
                <a:xfrm flipV="1">
                  <a:off x="3644995" y="1706193"/>
                  <a:ext cx="0" cy="563765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Freeform 105">
                  <a:extLst>
                    <a:ext uri="{FF2B5EF4-FFF2-40B4-BE49-F238E27FC236}">
                      <a16:creationId xmlns:a16="http://schemas.microsoft.com/office/drawing/2014/main" id="{2A0264E8-5F46-7249-A81A-EDDA2024ED95}"/>
                    </a:ext>
                  </a:extLst>
                </p:cNvPr>
                <p:cNvSpPr/>
                <p:nvPr/>
              </p:nvSpPr>
              <p:spPr>
                <a:xfrm>
                  <a:off x="3024217" y="2111553"/>
                  <a:ext cx="1435783" cy="515055"/>
                </a:xfrm>
                <a:custGeom>
                  <a:avLst/>
                  <a:gdLst>
                    <a:gd name="connsiteX0" fmla="*/ 0 w 1896941"/>
                    <a:gd name="connsiteY0" fmla="*/ 0 h 758776"/>
                    <a:gd name="connsiteX1" fmla="*/ 1517553 w 1896941"/>
                    <a:gd name="connsiteY1" fmla="*/ 0 h 758776"/>
                    <a:gd name="connsiteX2" fmla="*/ 1896941 w 1896941"/>
                    <a:gd name="connsiteY2" fmla="*/ 379388 h 758776"/>
                    <a:gd name="connsiteX3" fmla="*/ 1517553 w 1896941"/>
                    <a:gd name="connsiteY3" fmla="*/ 758776 h 758776"/>
                    <a:gd name="connsiteX4" fmla="*/ 0 w 1896941"/>
                    <a:gd name="connsiteY4" fmla="*/ 758776 h 758776"/>
                    <a:gd name="connsiteX5" fmla="*/ 379388 w 1896941"/>
                    <a:gd name="connsiteY5" fmla="*/ 379388 h 758776"/>
                    <a:gd name="connsiteX6" fmla="*/ 0 w 1896941"/>
                    <a:gd name="connsiteY6" fmla="*/ 0 h 758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6941" h="758776">
                      <a:moveTo>
                        <a:pt x="0" y="0"/>
                      </a:moveTo>
                      <a:lnTo>
                        <a:pt x="1517553" y="0"/>
                      </a:lnTo>
                      <a:lnTo>
                        <a:pt x="1896941" y="379388"/>
                      </a:lnTo>
                      <a:lnTo>
                        <a:pt x="1517553" y="758776"/>
                      </a:lnTo>
                      <a:lnTo>
                        <a:pt x="0" y="758776"/>
                      </a:lnTo>
                      <a:lnTo>
                        <a:pt x="379388" y="3793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511405" tIns="91440" rIns="423394" bIns="91440" numCol="1" spcCol="1270" anchor="ctr" anchorCtr="0">
                  <a:normAutofit/>
                </a:bodyPr>
                <a:lstStyle/>
                <a:p>
                  <a:pPr marL="0" lvl="0" indent="0" algn="ctr" defTabSz="1466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400" kern="1200" dirty="0"/>
                    <a:t>1984</a:t>
                  </a: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9B5B8F6D-B23B-154C-9875-0842B5901A11}"/>
                    </a:ext>
                  </a:extLst>
                </p:cNvPr>
                <p:cNvSpPr txBox="1"/>
                <p:nvPr userDrawn="1"/>
              </p:nvSpPr>
              <p:spPr>
                <a:xfrm>
                  <a:off x="2908205" y="472115"/>
                  <a:ext cx="1478165" cy="147732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1"/>
                </a:solidFill>
                <a:ln w="25400">
                  <a:solidFill>
                    <a:schemeClr val="accent3"/>
                  </a:solidFill>
                </a:ln>
              </p:spPr>
              <p:txBody>
                <a:bodyPr wrap="square" tIns="91440" bIns="91440" rtlCol="0" anchor="b" anchorCtr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i="0" dirty="0">
                      <a:solidFill>
                        <a:schemeClr val="bg1"/>
                      </a:solidFill>
                    </a:rPr>
                    <a:t>Lorem ipsum dolor sit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amet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,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consectetuer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adipiscing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elit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,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sed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diam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nonummy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nibh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euismod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tincidunt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ut</a:t>
                  </a:r>
                  <a:r>
                    <a:rPr lang="en-US" sz="1200" i="1" dirty="0" err="1">
                      <a:solidFill>
                        <a:schemeClr val="bg1"/>
                      </a:solidFill>
                    </a:rPr>
                    <a:t>.</a:t>
                  </a:r>
                  <a:endParaRPr lang="en-US" sz="1200" i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2B98CA7-74BB-DE48-BD20-137F01D8C47E}"/>
                  </a:ext>
                </a:extLst>
              </p:cNvPr>
              <p:cNvGrpSpPr/>
              <p:nvPr userDrawn="1"/>
            </p:nvGrpSpPr>
            <p:grpSpPr>
              <a:xfrm>
                <a:off x="1713069" y="2111118"/>
                <a:ext cx="1523945" cy="1791267"/>
                <a:chOff x="1713069" y="2111118"/>
                <a:chExt cx="1523945" cy="1791267"/>
              </a:xfrm>
            </p:grpSpPr>
            <p:sp>
              <p:nvSpPr>
                <p:cNvPr id="102" name="Freeform 101">
                  <a:extLst>
                    <a:ext uri="{FF2B5EF4-FFF2-40B4-BE49-F238E27FC236}">
                      <a16:creationId xmlns:a16="http://schemas.microsoft.com/office/drawing/2014/main" id="{5BFA309D-4C63-C643-9A28-A2B7B05EBB9F}"/>
                    </a:ext>
                  </a:extLst>
                </p:cNvPr>
                <p:cNvSpPr/>
                <p:nvPr/>
              </p:nvSpPr>
              <p:spPr>
                <a:xfrm>
                  <a:off x="1801231" y="2111118"/>
                  <a:ext cx="1435783" cy="515055"/>
                </a:xfrm>
                <a:custGeom>
                  <a:avLst/>
                  <a:gdLst>
                    <a:gd name="connsiteX0" fmla="*/ 0 w 1896941"/>
                    <a:gd name="connsiteY0" fmla="*/ 0 h 758776"/>
                    <a:gd name="connsiteX1" fmla="*/ 1517553 w 1896941"/>
                    <a:gd name="connsiteY1" fmla="*/ 0 h 758776"/>
                    <a:gd name="connsiteX2" fmla="*/ 1896941 w 1896941"/>
                    <a:gd name="connsiteY2" fmla="*/ 379388 h 758776"/>
                    <a:gd name="connsiteX3" fmla="*/ 1517553 w 1896941"/>
                    <a:gd name="connsiteY3" fmla="*/ 758776 h 758776"/>
                    <a:gd name="connsiteX4" fmla="*/ 0 w 1896941"/>
                    <a:gd name="connsiteY4" fmla="*/ 758776 h 758776"/>
                    <a:gd name="connsiteX5" fmla="*/ 379388 w 1896941"/>
                    <a:gd name="connsiteY5" fmla="*/ 379388 h 758776"/>
                    <a:gd name="connsiteX6" fmla="*/ 0 w 1896941"/>
                    <a:gd name="connsiteY6" fmla="*/ 0 h 758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6941" h="758776">
                      <a:moveTo>
                        <a:pt x="0" y="0"/>
                      </a:moveTo>
                      <a:lnTo>
                        <a:pt x="1517553" y="0"/>
                      </a:lnTo>
                      <a:lnTo>
                        <a:pt x="1896941" y="379388"/>
                      </a:lnTo>
                      <a:lnTo>
                        <a:pt x="1517553" y="758776"/>
                      </a:lnTo>
                      <a:lnTo>
                        <a:pt x="0" y="758776"/>
                      </a:lnTo>
                      <a:lnTo>
                        <a:pt x="379388" y="3793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511405" tIns="88011" rIns="423394" bIns="88011" numCol="1" spcCol="1270" anchor="ctr" anchorCtr="0">
                  <a:normAutofit/>
                </a:bodyPr>
                <a:lstStyle/>
                <a:p>
                  <a:pPr marL="0" lvl="0" indent="0" algn="ctr" defTabSz="1466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400" kern="1200" dirty="0"/>
                    <a:t>1972</a:t>
                  </a:r>
                </a:p>
              </p:txBody>
            </p: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2D132095-D946-7847-9B07-A29908A2586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2446901" y="2503716"/>
                  <a:ext cx="1812" cy="413278"/>
                </a:xfrm>
                <a:prstGeom prst="line">
                  <a:avLst/>
                </a:prstGeom>
                <a:ln w="254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266F871E-4BD2-1540-ABDE-A74A5E591D62}"/>
                    </a:ext>
                  </a:extLst>
                </p:cNvPr>
                <p:cNvSpPr txBox="1"/>
                <p:nvPr userDrawn="1"/>
              </p:nvSpPr>
              <p:spPr>
                <a:xfrm>
                  <a:off x="1713069" y="2794389"/>
                  <a:ext cx="1478165" cy="110799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1"/>
                </a:solidFill>
                <a:ln w="25400">
                  <a:solidFill>
                    <a:schemeClr val="accent2"/>
                  </a:solidFill>
                </a:ln>
              </p:spPr>
              <p:txBody>
                <a:bodyPr wrap="square" tIns="91440" bIns="9144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i="0" dirty="0" err="1">
                      <a:solidFill>
                        <a:schemeClr val="bg1"/>
                      </a:solidFill>
                    </a:rPr>
                    <a:t>Amet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consectetuer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adipiscing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elit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,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sed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diam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nonummy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nibh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euismod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.</a:t>
                  </a:r>
                  <a:endParaRPr lang="en-US" sz="1200" i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5995D9B4-30FF-AE49-BB54-537B182B9184}"/>
                  </a:ext>
                </a:extLst>
              </p:cNvPr>
              <p:cNvGrpSpPr/>
              <p:nvPr userDrawn="1"/>
            </p:nvGrpSpPr>
            <p:grpSpPr>
              <a:xfrm>
                <a:off x="4208763" y="2110683"/>
                <a:ext cx="1495343" cy="1422369"/>
                <a:chOff x="4208763" y="2110683"/>
                <a:chExt cx="1495343" cy="1422369"/>
              </a:xfrm>
            </p:grpSpPr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2F8436A3-E735-D046-8F9C-C21351E3A89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4943740" y="2552990"/>
                  <a:ext cx="1812" cy="413278"/>
                </a:xfrm>
                <a:prstGeom prst="line">
                  <a:avLst/>
                </a:prstGeom>
                <a:ln w="254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" name="Freeform 99">
                  <a:extLst>
                    <a:ext uri="{FF2B5EF4-FFF2-40B4-BE49-F238E27FC236}">
                      <a16:creationId xmlns:a16="http://schemas.microsoft.com/office/drawing/2014/main" id="{22303630-1253-EF4B-BDFB-7AFDEF29A5AF}"/>
                    </a:ext>
                  </a:extLst>
                </p:cNvPr>
                <p:cNvSpPr/>
                <p:nvPr userDrawn="1"/>
              </p:nvSpPr>
              <p:spPr>
                <a:xfrm>
                  <a:off x="4247201" y="2110683"/>
                  <a:ext cx="1456905" cy="515055"/>
                </a:xfrm>
                <a:custGeom>
                  <a:avLst/>
                  <a:gdLst>
                    <a:gd name="connsiteX0" fmla="*/ 0 w 1896941"/>
                    <a:gd name="connsiteY0" fmla="*/ 0 h 758776"/>
                    <a:gd name="connsiteX1" fmla="*/ 1517553 w 1896941"/>
                    <a:gd name="connsiteY1" fmla="*/ 0 h 758776"/>
                    <a:gd name="connsiteX2" fmla="*/ 1896941 w 1896941"/>
                    <a:gd name="connsiteY2" fmla="*/ 379388 h 758776"/>
                    <a:gd name="connsiteX3" fmla="*/ 1517553 w 1896941"/>
                    <a:gd name="connsiteY3" fmla="*/ 758776 h 758776"/>
                    <a:gd name="connsiteX4" fmla="*/ 0 w 1896941"/>
                    <a:gd name="connsiteY4" fmla="*/ 758776 h 758776"/>
                    <a:gd name="connsiteX5" fmla="*/ 379388 w 1896941"/>
                    <a:gd name="connsiteY5" fmla="*/ 379388 h 758776"/>
                    <a:gd name="connsiteX6" fmla="*/ 0 w 1896941"/>
                    <a:gd name="connsiteY6" fmla="*/ 0 h 758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6941" h="758776">
                      <a:moveTo>
                        <a:pt x="0" y="0"/>
                      </a:moveTo>
                      <a:lnTo>
                        <a:pt x="1517553" y="0"/>
                      </a:lnTo>
                      <a:lnTo>
                        <a:pt x="1896941" y="379388"/>
                      </a:lnTo>
                      <a:lnTo>
                        <a:pt x="1517553" y="758776"/>
                      </a:lnTo>
                      <a:lnTo>
                        <a:pt x="0" y="758776"/>
                      </a:lnTo>
                      <a:lnTo>
                        <a:pt x="379388" y="3793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511405" tIns="91440" rIns="423394" bIns="91440" numCol="1" spcCol="1270" anchor="ctr" anchorCtr="0">
                  <a:normAutofit/>
                </a:bodyPr>
                <a:lstStyle/>
                <a:p>
                  <a:pPr marL="0" lvl="0" indent="0" algn="ctr" defTabSz="1466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400" kern="1200" dirty="0"/>
                    <a:t>2004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17B77419-77C1-6E4D-90C9-ABDEEEC3090D}"/>
                    </a:ext>
                  </a:extLst>
                </p:cNvPr>
                <p:cNvSpPr txBox="1"/>
                <p:nvPr userDrawn="1"/>
              </p:nvSpPr>
              <p:spPr>
                <a:xfrm>
                  <a:off x="4208763" y="2794388"/>
                  <a:ext cx="1478165" cy="738664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1"/>
                </a:solidFill>
                <a:ln w="25400">
                  <a:solidFill>
                    <a:schemeClr val="accent4"/>
                  </a:solidFill>
                </a:ln>
              </p:spPr>
              <p:txBody>
                <a:bodyPr wrap="square" tIns="91440" bIns="9144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i="0" dirty="0" err="1">
                      <a:solidFill>
                        <a:schemeClr val="bg1"/>
                      </a:solidFill>
                    </a:rPr>
                    <a:t>Diam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nonummy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nibh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euismod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tincidunt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ut</a:t>
                  </a:r>
                  <a:r>
                    <a:rPr lang="en-US" sz="1200" i="1" dirty="0" err="1">
                      <a:solidFill>
                        <a:schemeClr val="bg1"/>
                      </a:solidFill>
                    </a:rPr>
                    <a:t>.</a:t>
                  </a:r>
                  <a:endParaRPr lang="en-US" sz="1200" i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4F6A910-4E09-8749-A5CC-4162EBF56AA9}"/>
                </a:ext>
              </a:extLst>
            </p:cNvPr>
            <p:cNvSpPr txBox="1"/>
            <p:nvPr userDrawn="1"/>
          </p:nvSpPr>
          <p:spPr>
            <a:xfrm>
              <a:off x="5250183" y="6311423"/>
              <a:ext cx="21715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Time Line Example</a:t>
              </a:r>
            </a:p>
          </p:txBody>
        </p:sp>
      </p:grpSp>
      <p:sp>
        <p:nvSpPr>
          <p:cNvPr id="111" name="Title Placeholder 1">
            <a:extLst>
              <a:ext uri="{FF2B5EF4-FFF2-40B4-BE49-F238E27FC236}">
                <a16:creationId xmlns:a16="http://schemas.microsoft.com/office/drawing/2014/main" id="{1DA7E8DA-C3A8-5640-BE9B-1A6451C8F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40168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4323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B6056AED-17B4-2E42-AE05-EDA29DAE8A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3276" y="2431102"/>
            <a:ext cx="7045448" cy="1676322"/>
          </a:xfrm>
          <a:prstGeom prst="rect">
            <a:avLst/>
          </a:prstGeom>
          <a:noFill/>
          <a:ln>
            <a:noFill/>
          </a:ln>
        </p:spPr>
        <p:txBody>
          <a:bodyPr wrap="square" anchor="ctr" anchorCtr="0">
            <a:noAutofit/>
          </a:bodyPr>
          <a:lstStyle>
            <a:lvl1pPr algn="ctr">
              <a:lnSpc>
                <a:spcPct val="100000"/>
              </a:lnSpc>
              <a:defRPr sz="4000" b="1" i="0" cap="none" spc="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defRPr>
            </a:lvl1pPr>
          </a:lstStyle>
          <a:p>
            <a:r>
              <a:rPr lang="en-US" dirty="0"/>
              <a:t>You have reached the end of this presentation.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5298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"/>
          <p:cNvSpPr>
            <a:spLocks noGrp="1"/>
          </p:cNvSpPr>
          <p:nvPr userDrawn="1">
            <p:ph idx="1"/>
          </p:nvPr>
        </p:nvSpPr>
        <p:spPr>
          <a:xfrm>
            <a:off x="740226" y="1682341"/>
            <a:ext cx="10711543" cy="4620126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3600" b="0" i="0">
                <a:solidFill>
                  <a:schemeClr val="bg1"/>
                </a:solidFill>
                <a:latin typeface="Garamond" panose="02020404030301010803" pitchFamily="18" charset="0"/>
                <a:cs typeface="Calibri" panose="020F0502020204030204" pitchFamily="34" charset="0"/>
              </a:defRPr>
            </a:lvl1pPr>
            <a:lvl2pPr marL="265176" indent="-137160">
              <a:buClr>
                <a:srgbClr val="FFC000"/>
              </a:buClr>
              <a:buFont typeface="Wingdings" panose="05000000000000000000" pitchFamily="2" charset="2"/>
              <a:buChar char="§"/>
              <a:defRPr sz="3200" b="0" i="0">
                <a:solidFill>
                  <a:schemeClr val="bg1"/>
                </a:solidFill>
                <a:latin typeface="Garamond" panose="02020404030301010803" pitchFamily="18" charset="0"/>
                <a:cs typeface="Calibri" panose="020F0502020204030204" pitchFamily="34" charset="0"/>
              </a:defRPr>
            </a:lvl2pPr>
            <a:lvl3pPr>
              <a:buClr>
                <a:schemeClr val="bg1"/>
              </a:buClr>
              <a:defRPr sz="2400" b="0" i="0">
                <a:solidFill>
                  <a:schemeClr val="bg1"/>
                </a:solidFill>
                <a:latin typeface="Garamond" panose="02020404030301010803" pitchFamily="18" charset="0"/>
                <a:cs typeface="Calibri" panose="020F0502020204030204" pitchFamily="34" charset="0"/>
              </a:defRPr>
            </a:lvl3pPr>
            <a:lvl4pPr>
              <a:buClr>
                <a:schemeClr val="bg1"/>
              </a:buClr>
              <a:defRPr sz="2400" b="0" i="0">
                <a:solidFill>
                  <a:schemeClr val="bg1"/>
                </a:solidFill>
                <a:latin typeface="Garamond" panose="02020404030301010803" pitchFamily="18" charset="0"/>
                <a:cs typeface="Calibri" panose="020F0502020204030204" pitchFamily="34" charset="0"/>
              </a:defRPr>
            </a:lvl4pPr>
            <a:lvl5pPr>
              <a:buClr>
                <a:schemeClr val="bg1"/>
              </a:buClr>
              <a:defRPr sz="2400" b="0" i="0">
                <a:solidFill>
                  <a:schemeClr val="bg1"/>
                </a:solidFill>
                <a:latin typeface="Garamond" panose="02020404030301010803" pitchFamily="18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9AF0968-53FD-AF47-9274-6C79C149C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57" y="555533"/>
            <a:ext cx="11254683" cy="691606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Autofit/>
          </a:bodyPr>
          <a:lstStyle>
            <a:lvl1pPr algn="ctr">
              <a:defRPr sz="4800" b="1" i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2257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3641335D-B367-5647-BF31-BB20E761377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0513" y="1450975"/>
            <a:ext cx="11655425" cy="3948113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 marL="413766" indent="-285750">
              <a:buClr>
                <a:schemeClr val="bg1"/>
              </a:buClr>
              <a:buFont typeface="Arial" panose="020B0604020202020204" pitchFamily="34" charset="0"/>
              <a:buChar char="•"/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 marL="596646" indent="-285750">
              <a:buClr>
                <a:schemeClr val="bg1"/>
              </a:buClr>
              <a:buFont typeface="Arial" panose="020B0604020202020204" pitchFamily="34" charset="0"/>
              <a:buChar char="•"/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 marL="742950" indent="-285750">
              <a:buClr>
                <a:schemeClr val="bg1"/>
              </a:buClr>
              <a:buFont typeface="Arial" panose="020B0604020202020204" pitchFamily="34" charset="0"/>
              <a:buChar char="•"/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 marL="925830" indent="-285750">
              <a:buClr>
                <a:schemeClr val="bg1"/>
              </a:buClr>
              <a:buFont typeface="Arial" panose="020B0604020202020204" pitchFamily="34" charset="0"/>
              <a:buChar char="•"/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1D9E37BF-26A5-D44A-9538-4ED5935904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4800" y="5646738"/>
            <a:ext cx="11641138" cy="39052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0726DE0F-B816-A84C-A905-687992036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76743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193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A8246BD9-DE8A-0C46-8C6E-C7FB5639C93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800" y="1450975"/>
            <a:ext cx="5370058" cy="3948113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5D79DE56-F8DE-C34D-8A33-DF90025A03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4800" y="5646738"/>
            <a:ext cx="5355772" cy="39052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4E01D7C-D791-B84C-9945-DF6406778E3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513094" y="1450975"/>
            <a:ext cx="5374105" cy="3948113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1B91EDE-7542-F14E-B4AF-06258FBD53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00800" y="5646738"/>
            <a:ext cx="5457825" cy="390525"/>
          </a:xfrm>
        </p:spPr>
        <p:txBody>
          <a:bodyPr/>
          <a:lstStyle>
            <a:lvl1pPr>
              <a:defRPr b="0" i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8B2BDDCB-3A1C-1D46-8A3A-5B060EF5E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76743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043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744A14D7-DF3C-B44D-AC05-D272575656C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2088" y="1450974"/>
            <a:ext cx="5370058" cy="4693151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AFFF75E-9438-1448-88E5-B552F615B11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513094" y="1450975"/>
            <a:ext cx="5374105" cy="4693151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4264E25-B63A-4A40-B7E2-BC4589A01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76743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2641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9A03E60-43EB-144A-A8BB-05E3BB34A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76743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6109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s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6E47C9-5A49-944E-85E3-3088C691C916}"/>
              </a:ext>
            </a:extLst>
          </p:cNvPr>
          <p:cNvSpPr txBox="1"/>
          <p:nvPr userDrawn="1"/>
        </p:nvSpPr>
        <p:spPr>
          <a:xfrm>
            <a:off x="1578004" y="2094143"/>
            <a:ext cx="3969519" cy="484748"/>
          </a:xfrm>
          <a:prstGeom prst="rect">
            <a:avLst/>
          </a:prstGeom>
          <a:solidFill>
            <a:schemeClr val="accent2"/>
          </a:solidFill>
          <a:ln w="50800" cap="rnd">
            <a:solidFill>
              <a:schemeClr val="accent2"/>
            </a:solidFill>
          </a:ln>
        </p:spPr>
        <p:txBody>
          <a:bodyPr wrap="square" lIns="91440" tIns="91440" rIns="18288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r>
              <a:rPr lang="en-US" sz="1350" b="0" i="0" dirty="0">
                <a:ln>
                  <a:noFill/>
                </a:ln>
                <a:solidFill>
                  <a:schemeClr val="tx1"/>
                </a:solidFill>
                <a:latin typeface="Arial Regular"/>
                <a:cs typeface="Calibri" panose="020F0502020204030204" pitchFamily="34" charset="0"/>
              </a:rPr>
              <a:t>Definition: Goes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3EFFDE-04B0-9E45-9146-C72CF80E1CA2}"/>
              </a:ext>
            </a:extLst>
          </p:cNvPr>
          <p:cNvSpPr txBox="1"/>
          <p:nvPr userDrawn="1"/>
        </p:nvSpPr>
        <p:spPr>
          <a:xfrm>
            <a:off x="1578004" y="2749875"/>
            <a:ext cx="3969519" cy="607192"/>
          </a:xfrm>
          <a:prstGeom prst="rect">
            <a:avLst/>
          </a:prstGeom>
          <a:solidFill>
            <a:schemeClr val="bg1"/>
          </a:solidFill>
          <a:ln w="25400" cap="rnd">
            <a:solidFill>
              <a:schemeClr val="tx2"/>
            </a:solidFill>
          </a:ln>
        </p:spPr>
        <p:txBody>
          <a:bodyPr wrap="square" lIns="91440" tIns="91440" rIns="18288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endParaRPr lang="en-US" sz="1100" dirty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899962-2407-1A44-8C6F-B1F3D3AAC2C4}"/>
              </a:ext>
            </a:extLst>
          </p:cNvPr>
          <p:cNvSpPr txBox="1"/>
          <p:nvPr userDrawn="1"/>
        </p:nvSpPr>
        <p:spPr>
          <a:xfrm>
            <a:off x="1578003" y="3528051"/>
            <a:ext cx="3969519" cy="607192"/>
          </a:xfrm>
          <a:prstGeom prst="rect">
            <a:avLst/>
          </a:prstGeom>
          <a:solidFill>
            <a:schemeClr val="bg1"/>
          </a:solidFill>
          <a:ln w="25400" cap="rnd">
            <a:solidFill>
              <a:schemeClr val="accent4"/>
            </a:solidFill>
          </a:ln>
        </p:spPr>
        <p:txBody>
          <a:bodyPr wrap="square" lIns="91440" tIns="91440" rIns="18288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endParaRPr lang="en-US" sz="1100" dirty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24E185-87EB-2845-9488-8FAF6DE3DDD7}"/>
              </a:ext>
            </a:extLst>
          </p:cNvPr>
          <p:cNvSpPr txBox="1"/>
          <p:nvPr userDrawn="1"/>
        </p:nvSpPr>
        <p:spPr>
          <a:xfrm>
            <a:off x="1578003" y="4302264"/>
            <a:ext cx="3969519" cy="607192"/>
          </a:xfrm>
          <a:prstGeom prst="rect">
            <a:avLst/>
          </a:prstGeom>
          <a:solidFill>
            <a:schemeClr val="bg1"/>
          </a:solidFill>
          <a:ln w="25400" cap="rnd">
            <a:solidFill>
              <a:schemeClr val="accent6"/>
            </a:solidFill>
          </a:ln>
        </p:spPr>
        <p:txBody>
          <a:bodyPr wrap="square" lIns="91440" tIns="91440" rIns="18288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endParaRPr lang="en-US" sz="1100" dirty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1D9401-9B2F-F247-B5C3-FF5407999BC1}"/>
              </a:ext>
            </a:extLst>
          </p:cNvPr>
          <p:cNvSpPr txBox="1"/>
          <p:nvPr userDrawn="1"/>
        </p:nvSpPr>
        <p:spPr>
          <a:xfrm>
            <a:off x="1578003" y="5084403"/>
            <a:ext cx="3969519" cy="577081"/>
          </a:xfrm>
          <a:prstGeom prst="rect">
            <a:avLst/>
          </a:prstGeom>
          <a:solidFill>
            <a:schemeClr val="accent1"/>
          </a:solidFill>
          <a:ln w="25400"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182880" rIns="9144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l"/>
            <a:r>
              <a:rPr lang="en-US" sz="1350" b="0" i="0" dirty="0">
                <a:solidFill>
                  <a:schemeClr val="bg1"/>
                </a:solidFill>
                <a:effectLst>
                  <a:outerShdw blurRad="50800" dist="50800" dir="2940000" sx="10000" sy="10000" algn="ctr" rotWithShape="0">
                    <a:srgbClr val="000000"/>
                  </a:outerShdw>
                </a:effectLst>
                <a:latin typeface="Arial Regular"/>
                <a:cs typeface="Calibri" panose="020F0502020204030204" pitchFamily="34" charset="0"/>
              </a:rPr>
              <a:t>On screen instructions go here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D122E4-A8B1-5743-BED1-4F1F1A2D73F6}"/>
              </a:ext>
            </a:extLst>
          </p:cNvPr>
          <p:cNvSpPr txBox="1"/>
          <p:nvPr userDrawn="1"/>
        </p:nvSpPr>
        <p:spPr>
          <a:xfrm>
            <a:off x="6681592" y="3267424"/>
            <a:ext cx="3176197" cy="784830"/>
          </a:xfrm>
          <a:prstGeom prst="rect">
            <a:avLst/>
          </a:prstGeom>
          <a:solidFill>
            <a:schemeClr val="accent3"/>
          </a:solidFill>
          <a:ln w="0" cap="rnd">
            <a:noFill/>
          </a:ln>
        </p:spPr>
        <p:txBody>
          <a:bodyPr wrap="square" lIns="91440" tIns="182880" rIns="18288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lvl="0"/>
            <a:r>
              <a:rPr lang="en-US" sz="1350" b="1" i="0" dirty="0">
                <a:solidFill>
                  <a:schemeClr val="tx1"/>
                </a:solidFill>
                <a:latin typeface="Arial Regular"/>
                <a:cs typeface="Calibri" panose="020F0502020204030204" pitchFamily="34" charset="0"/>
              </a:rPr>
              <a:t>Use for quotes or small pieces of content that aren’t voiced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D4BEC1-9524-5346-82C4-2A69874C6E7B}"/>
              </a:ext>
            </a:extLst>
          </p:cNvPr>
          <p:cNvSpPr txBox="1"/>
          <p:nvPr userDrawn="1"/>
        </p:nvSpPr>
        <p:spPr>
          <a:xfrm>
            <a:off x="6681592" y="2163339"/>
            <a:ext cx="3176197" cy="577081"/>
          </a:xfrm>
          <a:prstGeom prst="rect">
            <a:avLst/>
          </a:prstGeom>
          <a:solidFill>
            <a:schemeClr val="accent2"/>
          </a:solidFill>
          <a:ln w="50800" cap="rnd">
            <a:noFill/>
          </a:ln>
        </p:spPr>
        <p:txBody>
          <a:bodyPr wrap="square" lIns="91440" tIns="182880" rIns="18288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sz="1350" b="0" i="0" dirty="0">
                <a:ln>
                  <a:noFill/>
                </a:ln>
                <a:solidFill>
                  <a:schemeClr val="tx1"/>
                </a:solidFill>
                <a:latin typeface="Arial Regular"/>
                <a:cs typeface="Calibri" panose="020F0502020204030204" pitchFamily="34" charset="0"/>
              </a:rPr>
              <a:t>This is a heading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5D3A75B-D521-A643-B615-B147965DCEDE}"/>
              </a:ext>
            </a:extLst>
          </p:cNvPr>
          <p:cNvGrpSpPr/>
          <p:nvPr userDrawn="1"/>
        </p:nvGrpSpPr>
        <p:grpSpPr>
          <a:xfrm>
            <a:off x="7031801" y="4503820"/>
            <a:ext cx="2475776" cy="1161165"/>
            <a:chOff x="5183671" y="5332804"/>
            <a:chExt cx="2426204" cy="113791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04EC197-005A-D54F-99CA-2EA1BB5DC952}"/>
                </a:ext>
              </a:extLst>
            </p:cNvPr>
            <p:cNvGrpSpPr/>
            <p:nvPr userDrawn="1"/>
          </p:nvGrpSpPr>
          <p:grpSpPr>
            <a:xfrm>
              <a:off x="5183671" y="5332804"/>
              <a:ext cx="2426204" cy="1137915"/>
              <a:chOff x="307826" y="2082546"/>
              <a:chExt cx="2426204" cy="1137915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C8A9818-F1BD-CD42-95FA-B6841EB183CD}"/>
                  </a:ext>
                </a:extLst>
              </p:cNvPr>
              <p:cNvSpPr/>
              <p:nvPr userDrawn="1"/>
            </p:nvSpPr>
            <p:spPr>
              <a:xfrm>
                <a:off x="307826" y="2082546"/>
                <a:ext cx="2426204" cy="87354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685800" rtlCol="0" anchor="ctr" anchorCtr="0"/>
              <a:lstStyle/>
              <a:p>
                <a:pPr lvl="0"/>
                <a:r>
                  <a:rPr lang="en-US" sz="1350" b="0" i="0" dirty="0">
                    <a:solidFill>
                      <a:schemeClr val="bg1"/>
                    </a:solidFill>
                    <a:latin typeface="Arial Regular"/>
                    <a:cs typeface="Calibri" panose="020F0502020204030204" pitchFamily="34" charset="0"/>
                  </a:rPr>
                  <a:t>Use for quotes or small pieces of content that aren’t voiced</a:t>
                </a:r>
              </a:p>
            </p:txBody>
          </p:sp>
          <p:sp>
            <p:nvSpPr>
              <p:cNvPr id="17" name="Isosceles Triangle 14">
                <a:extLst>
                  <a:ext uri="{FF2B5EF4-FFF2-40B4-BE49-F238E27FC236}">
                    <a16:creationId xmlns:a16="http://schemas.microsoft.com/office/drawing/2014/main" id="{2EEDE3CC-EB9A-E649-A573-6D3DAED0D14D}"/>
                  </a:ext>
                </a:extLst>
              </p:cNvPr>
              <p:cNvSpPr/>
              <p:nvPr userDrawn="1"/>
            </p:nvSpPr>
            <p:spPr>
              <a:xfrm rot="10800000">
                <a:off x="1231846" y="2940218"/>
                <a:ext cx="578163" cy="280243"/>
              </a:xfrm>
              <a:prstGeom prst="triangl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8E7C7C6-5E82-FB4F-A137-2A74B763F7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8432" y="5526446"/>
              <a:ext cx="514350" cy="514350"/>
            </a:xfrm>
            <a:prstGeom prst="rect">
              <a:avLst/>
            </a:prstGeom>
          </p:spPr>
        </p:pic>
      </p:grp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6CCFE323-5CF3-CD44-9068-6C5EDE133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76743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1103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s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A8E9ED7-F0FA-F642-8F00-D6B54CC174AA}"/>
              </a:ext>
            </a:extLst>
          </p:cNvPr>
          <p:cNvGrpSpPr/>
          <p:nvPr userDrawn="1"/>
        </p:nvGrpSpPr>
        <p:grpSpPr>
          <a:xfrm>
            <a:off x="2562637" y="2307229"/>
            <a:ext cx="1743348" cy="419499"/>
            <a:chOff x="-4431847" y="-1221721"/>
            <a:chExt cx="2863333" cy="6046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0F125C-2DC4-964C-B197-E546D1E29749}"/>
                </a:ext>
              </a:extLst>
            </p:cNvPr>
            <p:cNvSpPr/>
            <p:nvPr userDrawn="1"/>
          </p:nvSpPr>
          <p:spPr>
            <a:xfrm>
              <a:off x="-4431847" y="-1221721"/>
              <a:ext cx="2863333" cy="40659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1440" rtlCol="0" anchor="ctr" anchorCtr="0">
              <a:normAutofit fontScale="85000" lnSpcReduction="10000"/>
            </a:bodyPr>
            <a:lstStyle/>
            <a:p>
              <a:pPr lvl="0" algn="ctr"/>
              <a:r>
                <a:rPr lang="en-US" sz="1400" b="0" i="0" dirty="0">
                  <a:solidFill>
                    <a:schemeClr val="tx1"/>
                  </a:solidFill>
                  <a:latin typeface="Arial Regular"/>
                  <a:cs typeface="Calibri" panose="020F0502020204030204" pitchFamily="34" charset="0"/>
                </a:rPr>
                <a:t>This is a small callout</a:t>
              </a:r>
            </a:p>
          </p:txBody>
        </p:sp>
        <p:sp>
          <p:nvSpPr>
            <p:cNvPr id="7" name="Isosceles Triangle 43">
              <a:extLst>
                <a:ext uri="{FF2B5EF4-FFF2-40B4-BE49-F238E27FC236}">
                  <a16:creationId xmlns:a16="http://schemas.microsoft.com/office/drawing/2014/main" id="{18F95660-D34A-D744-A2C1-828007344F92}"/>
                </a:ext>
              </a:extLst>
            </p:cNvPr>
            <p:cNvSpPr/>
            <p:nvPr userDrawn="1"/>
          </p:nvSpPr>
          <p:spPr>
            <a:xfrm rot="10800000">
              <a:off x="-3231561" y="-841349"/>
              <a:ext cx="462762" cy="224308"/>
            </a:xfrm>
            <a:prstGeom prst="triangl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6DCAFB6-EDE0-A643-BCB3-71215AE54119}"/>
              </a:ext>
            </a:extLst>
          </p:cNvPr>
          <p:cNvGrpSpPr/>
          <p:nvPr userDrawn="1"/>
        </p:nvGrpSpPr>
        <p:grpSpPr>
          <a:xfrm>
            <a:off x="1348181" y="3251074"/>
            <a:ext cx="3890505" cy="600303"/>
            <a:chOff x="2454629" y="3422610"/>
            <a:chExt cx="2975888" cy="459178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95AE209-AB1E-A441-8865-24D7F7CA2C32}"/>
                </a:ext>
              </a:extLst>
            </p:cNvPr>
            <p:cNvSpPr/>
            <p:nvPr/>
          </p:nvSpPr>
          <p:spPr>
            <a:xfrm>
              <a:off x="2454629" y="3423485"/>
              <a:ext cx="1145759" cy="458303"/>
            </a:xfrm>
            <a:custGeom>
              <a:avLst/>
              <a:gdLst>
                <a:gd name="connsiteX0" fmla="*/ 0 w 1145759"/>
                <a:gd name="connsiteY0" fmla="*/ 0 h 458303"/>
                <a:gd name="connsiteX1" fmla="*/ 916608 w 1145759"/>
                <a:gd name="connsiteY1" fmla="*/ 0 h 458303"/>
                <a:gd name="connsiteX2" fmla="*/ 1145759 w 1145759"/>
                <a:gd name="connsiteY2" fmla="*/ 229152 h 458303"/>
                <a:gd name="connsiteX3" fmla="*/ 916608 w 1145759"/>
                <a:gd name="connsiteY3" fmla="*/ 458303 h 458303"/>
                <a:gd name="connsiteX4" fmla="*/ 0 w 1145759"/>
                <a:gd name="connsiteY4" fmla="*/ 458303 h 458303"/>
                <a:gd name="connsiteX5" fmla="*/ 0 w 1145759"/>
                <a:gd name="connsiteY5" fmla="*/ 0 h 45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5759" h="458303">
                  <a:moveTo>
                    <a:pt x="0" y="0"/>
                  </a:moveTo>
                  <a:lnTo>
                    <a:pt x="916608" y="0"/>
                  </a:lnTo>
                  <a:lnTo>
                    <a:pt x="1145759" y="229152"/>
                  </a:lnTo>
                  <a:lnTo>
                    <a:pt x="916608" y="458303"/>
                  </a:lnTo>
                  <a:lnTo>
                    <a:pt x="0" y="4583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4676" tIns="37338" rIns="133245" bIns="3733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i="0" kern="1200" dirty="0">
                  <a:solidFill>
                    <a:schemeClr val="bg1"/>
                  </a:solidFill>
                  <a:latin typeface="Arial Regular"/>
                  <a:cs typeface="Calibri" panose="020F0502020204030204" pitchFamily="34" charset="0"/>
                </a:rPr>
                <a:t>Item 1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D33815E7-24F2-D743-9025-53CFCB4C8E52}"/>
                </a:ext>
              </a:extLst>
            </p:cNvPr>
            <p:cNvSpPr/>
            <p:nvPr/>
          </p:nvSpPr>
          <p:spPr>
            <a:xfrm>
              <a:off x="3372333" y="3422610"/>
              <a:ext cx="1145759" cy="458303"/>
            </a:xfrm>
            <a:custGeom>
              <a:avLst/>
              <a:gdLst>
                <a:gd name="connsiteX0" fmla="*/ 0 w 1145759"/>
                <a:gd name="connsiteY0" fmla="*/ 0 h 458303"/>
                <a:gd name="connsiteX1" fmla="*/ 916608 w 1145759"/>
                <a:gd name="connsiteY1" fmla="*/ 0 h 458303"/>
                <a:gd name="connsiteX2" fmla="*/ 1145759 w 1145759"/>
                <a:gd name="connsiteY2" fmla="*/ 229152 h 458303"/>
                <a:gd name="connsiteX3" fmla="*/ 916608 w 1145759"/>
                <a:gd name="connsiteY3" fmla="*/ 458303 h 458303"/>
                <a:gd name="connsiteX4" fmla="*/ 0 w 1145759"/>
                <a:gd name="connsiteY4" fmla="*/ 458303 h 458303"/>
                <a:gd name="connsiteX5" fmla="*/ 229152 w 1145759"/>
                <a:gd name="connsiteY5" fmla="*/ 229152 h 458303"/>
                <a:gd name="connsiteX6" fmla="*/ 0 w 1145759"/>
                <a:gd name="connsiteY6" fmla="*/ 0 h 45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5759" h="458303">
                  <a:moveTo>
                    <a:pt x="0" y="0"/>
                  </a:moveTo>
                  <a:lnTo>
                    <a:pt x="916608" y="0"/>
                  </a:lnTo>
                  <a:lnTo>
                    <a:pt x="1145759" y="229152"/>
                  </a:lnTo>
                  <a:lnTo>
                    <a:pt x="916608" y="458303"/>
                  </a:lnTo>
                  <a:lnTo>
                    <a:pt x="0" y="458303"/>
                  </a:lnTo>
                  <a:lnTo>
                    <a:pt x="229152" y="229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shade val="80000"/>
                <a:hueOff val="0"/>
                <a:satOff val="0"/>
                <a:lumOff val="2133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159" tIns="37338" rIns="247820" bIns="3733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i="0" kern="1200" dirty="0">
                  <a:solidFill>
                    <a:schemeClr val="bg1"/>
                  </a:solidFill>
                  <a:latin typeface="Arial Regular"/>
                  <a:cs typeface="Calibri" panose="020F0502020204030204" pitchFamily="34" charset="0"/>
                </a:rPr>
                <a:t>Item 2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0E29F73-8932-464D-B99D-9850A96D8D02}"/>
                </a:ext>
              </a:extLst>
            </p:cNvPr>
            <p:cNvSpPr/>
            <p:nvPr/>
          </p:nvSpPr>
          <p:spPr>
            <a:xfrm>
              <a:off x="4284758" y="3422743"/>
              <a:ext cx="1145759" cy="458303"/>
            </a:xfrm>
            <a:custGeom>
              <a:avLst/>
              <a:gdLst>
                <a:gd name="connsiteX0" fmla="*/ 0 w 1145759"/>
                <a:gd name="connsiteY0" fmla="*/ 0 h 458303"/>
                <a:gd name="connsiteX1" fmla="*/ 916608 w 1145759"/>
                <a:gd name="connsiteY1" fmla="*/ 0 h 458303"/>
                <a:gd name="connsiteX2" fmla="*/ 1145759 w 1145759"/>
                <a:gd name="connsiteY2" fmla="*/ 229152 h 458303"/>
                <a:gd name="connsiteX3" fmla="*/ 916608 w 1145759"/>
                <a:gd name="connsiteY3" fmla="*/ 458303 h 458303"/>
                <a:gd name="connsiteX4" fmla="*/ 0 w 1145759"/>
                <a:gd name="connsiteY4" fmla="*/ 458303 h 458303"/>
                <a:gd name="connsiteX5" fmla="*/ 229152 w 1145759"/>
                <a:gd name="connsiteY5" fmla="*/ 229152 h 458303"/>
                <a:gd name="connsiteX6" fmla="*/ 0 w 1145759"/>
                <a:gd name="connsiteY6" fmla="*/ 0 h 45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5759" h="458303">
                  <a:moveTo>
                    <a:pt x="0" y="0"/>
                  </a:moveTo>
                  <a:lnTo>
                    <a:pt x="916608" y="0"/>
                  </a:lnTo>
                  <a:lnTo>
                    <a:pt x="1145759" y="229152"/>
                  </a:lnTo>
                  <a:lnTo>
                    <a:pt x="916608" y="458303"/>
                  </a:lnTo>
                  <a:lnTo>
                    <a:pt x="0" y="458303"/>
                  </a:lnTo>
                  <a:lnTo>
                    <a:pt x="229152" y="229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shade val="80000"/>
                <a:hueOff val="0"/>
                <a:satOff val="0"/>
                <a:lumOff val="42659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159" tIns="37338" rIns="247820" bIns="3733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i="0" kern="1200" dirty="0">
                  <a:solidFill>
                    <a:schemeClr val="bg1"/>
                  </a:solidFill>
                  <a:latin typeface="Arial Regular"/>
                  <a:cs typeface="Calibri" panose="020F0502020204030204" pitchFamily="34" charset="0"/>
                </a:rPr>
                <a:t>Item 3</a:t>
              </a:r>
            </a:p>
          </p:txBody>
        </p:sp>
      </p:grp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B27C84D-3D38-0E46-9EB9-8141C0C379B4}"/>
              </a:ext>
            </a:extLst>
          </p:cNvPr>
          <p:cNvSpPr/>
          <p:nvPr userDrawn="1"/>
        </p:nvSpPr>
        <p:spPr>
          <a:xfrm>
            <a:off x="2165537" y="4168673"/>
            <a:ext cx="2760374" cy="50312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ed Rectangle 54">
            <a:extLst>
              <a:ext uri="{FF2B5EF4-FFF2-40B4-BE49-F238E27FC236}">
                <a16:creationId xmlns:a16="http://schemas.microsoft.com/office/drawing/2014/main" id="{FFA17075-D6A4-964B-ABA9-C4DB836F29C3}"/>
              </a:ext>
            </a:extLst>
          </p:cNvPr>
          <p:cNvSpPr/>
          <p:nvPr userDrawn="1"/>
        </p:nvSpPr>
        <p:spPr>
          <a:xfrm>
            <a:off x="2165537" y="4814961"/>
            <a:ext cx="2760374" cy="5031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ounded Rectangle 57">
            <a:extLst>
              <a:ext uri="{FF2B5EF4-FFF2-40B4-BE49-F238E27FC236}">
                <a16:creationId xmlns:a16="http://schemas.microsoft.com/office/drawing/2014/main" id="{5FD523A1-1557-8B42-A06B-2FB0DA90B9F2}"/>
              </a:ext>
            </a:extLst>
          </p:cNvPr>
          <p:cNvSpPr/>
          <p:nvPr userDrawn="1"/>
        </p:nvSpPr>
        <p:spPr>
          <a:xfrm>
            <a:off x="2165537" y="5461249"/>
            <a:ext cx="2760374" cy="5031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8CDD075-B382-C647-8E43-3640EF1FF0C8}"/>
              </a:ext>
            </a:extLst>
          </p:cNvPr>
          <p:cNvGrpSpPr/>
          <p:nvPr userDrawn="1"/>
        </p:nvGrpSpPr>
        <p:grpSpPr>
          <a:xfrm>
            <a:off x="5722457" y="2252255"/>
            <a:ext cx="449131" cy="449129"/>
            <a:chOff x="5722457" y="2252255"/>
            <a:chExt cx="449131" cy="449129"/>
          </a:xfrm>
        </p:grpSpPr>
        <p:sp>
          <p:nvSpPr>
            <p:cNvPr id="17" name="Diamond 16">
              <a:extLst>
                <a:ext uri="{FF2B5EF4-FFF2-40B4-BE49-F238E27FC236}">
                  <a16:creationId xmlns:a16="http://schemas.microsoft.com/office/drawing/2014/main" id="{2B530C46-01A2-FF4E-BDFE-610CEC7EF7CC}"/>
                </a:ext>
              </a:extLst>
            </p:cNvPr>
            <p:cNvSpPr/>
            <p:nvPr/>
          </p:nvSpPr>
          <p:spPr>
            <a:xfrm>
              <a:off x="5722457" y="2252255"/>
              <a:ext cx="449131" cy="449129"/>
            </a:xfrm>
            <a:prstGeom prst="diamond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1C196D-F29F-CF46-BDA6-2220613501E1}"/>
                </a:ext>
              </a:extLst>
            </p:cNvPr>
            <p:cNvSpPr txBox="1"/>
            <p:nvPr/>
          </p:nvSpPr>
          <p:spPr>
            <a:xfrm>
              <a:off x="5753191" y="2296371"/>
              <a:ext cx="387665" cy="40010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i="0" dirty="0">
                  <a:solidFill>
                    <a:schemeClr val="bg1"/>
                  </a:solidFill>
                  <a:latin typeface="Arial Regular"/>
                  <a:cs typeface="Calibri" panose="020F0502020204030204" pitchFamily="34" charset="0"/>
                </a:rPr>
                <a:t>!</a:t>
              </a:r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22198509-2684-1C4E-BB1B-F940A0106A88}"/>
              </a:ext>
            </a:extLst>
          </p:cNvPr>
          <p:cNvSpPr/>
          <p:nvPr userDrawn="1"/>
        </p:nvSpPr>
        <p:spPr>
          <a:xfrm>
            <a:off x="6571201" y="2258263"/>
            <a:ext cx="448730" cy="45631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6A31D7-7EF7-7448-947A-B3901A50C4F8}"/>
              </a:ext>
            </a:extLst>
          </p:cNvPr>
          <p:cNvSpPr/>
          <p:nvPr userDrawn="1"/>
        </p:nvSpPr>
        <p:spPr>
          <a:xfrm>
            <a:off x="5820618" y="3361575"/>
            <a:ext cx="1697488" cy="37930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34290" rtlCol="0" anchor="ctr"/>
          <a:lstStyle/>
          <a:p>
            <a:pPr algn="ctr"/>
            <a:r>
              <a:rPr lang="en-US" sz="1600" b="0" i="0" dirty="0">
                <a:solidFill>
                  <a:schemeClr val="tx1"/>
                </a:solidFill>
                <a:latin typeface="Arial Regular"/>
                <a:cs typeface="Calibri" panose="020F0502020204030204" pitchFamily="34" charset="0"/>
              </a:rPr>
              <a:t>This is a tag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ED0510-1A82-4D48-947D-5B627669974C}"/>
              </a:ext>
            </a:extLst>
          </p:cNvPr>
          <p:cNvSpPr/>
          <p:nvPr userDrawn="1"/>
        </p:nvSpPr>
        <p:spPr>
          <a:xfrm>
            <a:off x="5141425" y="4168673"/>
            <a:ext cx="2760374" cy="5031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3DE83D-07E7-3346-804F-31FF575A1333}"/>
              </a:ext>
            </a:extLst>
          </p:cNvPr>
          <p:cNvSpPr/>
          <p:nvPr userDrawn="1"/>
        </p:nvSpPr>
        <p:spPr>
          <a:xfrm>
            <a:off x="5131633" y="4814961"/>
            <a:ext cx="2760374" cy="5031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EA7BB0-3A44-5244-B830-EFCBABB12989}"/>
              </a:ext>
            </a:extLst>
          </p:cNvPr>
          <p:cNvSpPr/>
          <p:nvPr userDrawn="1"/>
        </p:nvSpPr>
        <p:spPr>
          <a:xfrm>
            <a:off x="5131633" y="5457859"/>
            <a:ext cx="2760374" cy="5031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1BF392B-AB24-9945-B388-99C4DE4CDFD4}"/>
              </a:ext>
            </a:extLst>
          </p:cNvPr>
          <p:cNvCxnSpPr/>
          <p:nvPr userDrawn="1"/>
        </p:nvCxnSpPr>
        <p:spPr>
          <a:xfrm>
            <a:off x="7714244" y="2170174"/>
            <a:ext cx="2495213" cy="0"/>
          </a:xfrm>
          <a:prstGeom prst="straightConnector1">
            <a:avLst/>
          </a:prstGeom>
          <a:ln w="857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9C7F4C6-06A4-2A42-A784-F347C5FE7E56}"/>
              </a:ext>
            </a:extLst>
          </p:cNvPr>
          <p:cNvCxnSpPr/>
          <p:nvPr userDrawn="1"/>
        </p:nvCxnSpPr>
        <p:spPr>
          <a:xfrm>
            <a:off x="7714244" y="2700953"/>
            <a:ext cx="2495213" cy="0"/>
          </a:xfrm>
          <a:prstGeom prst="straightConnector1">
            <a:avLst/>
          </a:prstGeom>
          <a:ln w="857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4995F855-A852-434F-B2E5-967552391156}"/>
              </a:ext>
            </a:extLst>
          </p:cNvPr>
          <p:cNvSpPr/>
          <p:nvPr userDrawn="1"/>
        </p:nvSpPr>
        <p:spPr>
          <a:xfrm>
            <a:off x="8281953" y="3363765"/>
            <a:ext cx="1697488" cy="37930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34290" rtlCol="0" anchor="ctr"/>
          <a:lstStyle/>
          <a:p>
            <a:pPr algn="ctr"/>
            <a:r>
              <a:rPr lang="en-US" sz="1600" b="0" i="0" dirty="0">
                <a:solidFill>
                  <a:schemeClr val="tx1"/>
                </a:solidFill>
                <a:latin typeface="Arial Regular"/>
                <a:cs typeface="Calibri" panose="020F0502020204030204" pitchFamily="34" charset="0"/>
              </a:rPr>
              <a:t>This is a tag 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4A399AE-12D9-C946-BFDD-900DAB7ED786}"/>
              </a:ext>
            </a:extLst>
          </p:cNvPr>
          <p:cNvSpPr txBox="1">
            <a:spLocks/>
          </p:cNvSpPr>
          <p:nvPr userDrawn="1"/>
        </p:nvSpPr>
        <p:spPr>
          <a:xfrm>
            <a:off x="8281953" y="4110328"/>
            <a:ext cx="1927504" cy="180266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1400" b="0" kern="1200" baseline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i="0" dirty="0">
                <a:solidFill>
                  <a:schemeClr val="bg1"/>
                </a:solidFill>
                <a:latin typeface="Arial Regular"/>
                <a:cs typeface="Calibri" panose="020F0502020204030204" pitchFamily="34" charset="0"/>
              </a:rPr>
              <a:t>Use this type of shapes, colors (w/guidance from color palette) and effect to build diagrams, unless content requires something different. </a:t>
            </a:r>
          </a:p>
        </p:txBody>
      </p:sp>
      <p:sp>
        <p:nvSpPr>
          <p:cNvPr id="29" name="Title Placeholder 1">
            <a:extLst>
              <a:ext uri="{FF2B5EF4-FFF2-40B4-BE49-F238E27FC236}">
                <a16:creationId xmlns:a16="http://schemas.microsoft.com/office/drawing/2014/main" id="{942998D4-972F-BD4A-A662-73DE9F9F1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76743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0979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s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9ECC5B56-0276-844E-A797-3D139825B471}"/>
              </a:ext>
            </a:extLst>
          </p:cNvPr>
          <p:cNvGrpSpPr/>
          <p:nvPr userDrawn="1"/>
        </p:nvGrpSpPr>
        <p:grpSpPr>
          <a:xfrm>
            <a:off x="632557" y="5172106"/>
            <a:ext cx="2661031" cy="1231106"/>
            <a:chOff x="1363018" y="3215881"/>
            <a:chExt cx="2661031" cy="1231106"/>
          </a:xfrm>
        </p:grpSpPr>
        <p:sp>
          <p:nvSpPr>
            <p:cNvPr id="29" name="Triangle 28">
              <a:extLst>
                <a:ext uri="{FF2B5EF4-FFF2-40B4-BE49-F238E27FC236}">
                  <a16:creationId xmlns:a16="http://schemas.microsoft.com/office/drawing/2014/main" id="{A8FDE633-2955-CA4F-9716-05B5BCCBB529}"/>
                </a:ext>
              </a:extLst>
            </p:cNvPr>
            <p:cNvSpPr/>
            <p:nvPr userDrawn="1"/>
          </p:nvSpPr>
          <p:spPr>
            <a:xfrm rot="5400000">
              <a:off x="3675062" y="3713345"/>
              <a:ext cx="449084" cy="24889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C74D464-E6A4-CD4C-BA8C-EE764E72B153}"/>
                </a:ext>
              </a:extLst>
            </p:cNvPr>
            <p:cNvSpPr txBox="1"/>
            <p:nvPr userDrawn="1"/>
          </p:nvSpPr>
          <p:spPr>
            <a:xfrm>
              <a:off x="1363018" y="3215881"/>
              <a:ext cx="2476308" cy="1231106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182880" tIns="182880" rIns="182880" bIns="18288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bg1"/>
                  </a:solidFill>
                </a:rPr>
                <a:t>Use for definitions, call outs, factoids, on-screen instructions, etc. Box will be reshaped to fit text. 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A04904-FA46-3746-B30B-0129819A05C7}"/>
              </a:ext>
            </a:extLst>
          </p:cNvPr>
          <p:cNvGrpSpPr/>
          <p:nvPr userDrawn="1"/>
        </p:nvGrpSpPr>
        <p:grpSpPr>
          <a:xfrm>
            <a:off x="3781144" y="4768502"/>
            <a:ext cx="3977759" cy="1787824"/>
            <a:chOff x="6454503" y="4163500"/>
            <a:chExt cx="3977759" cy="178782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1C11CDB-7BE5-B24B-A4A2-4846D38AC2AC}"/>
                </a:ext>
              </a:extLst>
            </p:cNvPr>
            <p:cNvSpPr txBox="1"/>
            <p:nvPr userDrawn="1"/>
          </p:nvSpPr>
          <p:spPr>
            <a:xfrm>
              <a:off x="6454503" y="4163500"/>
              <a:ext cx="402416" cy="132343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0" dirty="0">
                  <a:solidFill>
                    <a:schemeClr val="accent1"/>
                  </a:solidFill>
                </a:rPr>
                <a:t>“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670B8E2-5EB7-CA41-AF3F-6F77BB796C82}"/>
                </a:ext>
              </a:extLst>
            </p:cNvPr>
            <p:cNvSpPr txBox="1"/>
            <p:nvPr userDrawn="1"/>
          </p:nvSpPr>
          <p:spPr>
            <a:xfrm>
              <a:off x="10048398" y="4163500"/>
              <a:ext cx="383864" cy="132343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0" dirty="0">
                  <a:solidFill>
                    <a:schemeClr val="accent1"/>
                  </a:solidFill>
                </a:rPr>
                <a:t>”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1655BF2-D712-AA4B-8AC8-9FEEFDC0229E}"/>
                </a:ext>
              </a:extLst>
            </p:cNvPr>
            <p:cNvSpPr/>
            <p:nvPr userDrawn="1"/>
          </p:nvSpPr>
          <p:spPr>
            <a:xfrm>
              <a:off x="7012691" y="4473996"/>
              <a:ext cx="2902692" cy="1477328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US" sz="1800" i="1" dirty="0">
                  <a:solidFill>
                    <a:schemeClr val="bg1"/>
                  </a:solidFill>
                </a:rPr>
                <a:t>Lorem ipsum dolor sit </a:t>
              </a:r>
              <a:r>
                <a:rPr lang="en-US" sz="1800" i="1" dirty="0" err="1">
                  <a:solidFill>
                    <a:schemeClr val="bg1"/>
                  </a:solidFill>
                </a:rPr>
                <a:t>amet</a:t>
              </a:r>
              <a:r>
                <a:rPr lang="en-US" sz="1800" i="1" dirty="0">
                  <a:solidFill>
                    <a:schemeClr val="bg1"/>
                  </a:solidFill>
                </a:rPr>
                <a:t>, </a:t>
              </a:r>
              <a:r>
                <a:rPr lang="en-US" sz="1800" i="1" dirty="0" err="1">
                  <a:solidFill>
                    <a:schemeClr val="bg1"/>
                  </a:solidFill>
                </a:rPr>
                <a:t>consectetuer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adipiscing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elit</a:t>
              </a:r>
              <a:r>
                <a:rPr lang="en-US" sz="1800" i="1" dirty="0">
                  <a:solidFill>
                    <a:schemeClr val="bg1"/>
                  </a:solidFill>
                </a:rPr>
                <a:t>, </a:t>
              </a:r>
              <a:r>
                <a:rPr lang="en-US" sz="1800" i="1" dirty="0" err="1">
                  <a:solidFill>
                    <a:schemeClr val="bg1"/>
                  </a:solidFill>
                </a:rPr>
                <a:t>sed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diam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nonummy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nibh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euismod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tincidunt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ut.</a:t>
              </a:r>
              <a:endParaRPr lang="en-US" sz="1800" i="1" dirty="0">
                <a:solidFill>
                  <a:schemeClr val="bg1"/>
                </a:solidFill>
              </a:endParaRPr>
            </a:p>
            <a:p>
              <a:pPr algn="r"/>
              <a:r>
                <a:rPr lang="en-US" sz="1800" i="0" dirty="0">
                  <a:solidFill>
                    <a:schemeClr val="bg1"/>
                  </a:solidFill>
                  <a:latin typeface="+mj-lt"/>
                </a:rPr>
                <a:t>-This is a quote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E3E9315-6887-5D4C-A199-DC0F96BB8FAD}"/>
              </a:ext>
            </a:extLst>
          </p:cNvPr>
          <p:cNvGrpSpPr/>
          <p:nvPr userDrawn="1"/>
        </p:nvGrpSpPr>
        <p:grpSpPr>
          <a:xfrm>
            <a:off x="600117" y="1972937"/>
            <a:ext cx="2858396" cy="1064776"/>
            <a:chOff x="4603315" y="701458"/>
            <a:chExt cx="2858396" cy="106477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E1C2522-4F7A-A64B-808A-73C795F43A5C}"/>
                </a:ext>
              </a:extLst>
            </p:cNvPr>
            <p:cNvSpPr txBox="1"/>
            <p:nvPr userDrawn="1"/>
          </p:nvSpPr>
          <p:spPr>
            <a:xfrm>
              <a:off x="4603315" y="701458"/>
              <a:ext cx="2461364" cy="1064776"/>
            </a:xfrm>
            <a:prstGeom prst="roundRect">
              <a:avLst>
                <a:gd name="adj" fmla="val 9421"/>
              </a:avLst>
            </a:prstGeom>
            <a:solidFill>
              <a:schemeClr val="accent1"/>
            </a:solidFill>
          </p:spPr>
          <p:txBody>
            <a:bodyPr wrap="square" lIns="182880" tIns="182880" rIns="182880" bIns="18288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bg1"/>
                  </a:solidFill>
                </a:rPr>
                <a:t>Use for definitions, call outs, factoids, on-screen instructions, etc.</a:t>
              </a:r>
            </a:p>
          </p:txBody>
        </p:sp>
        <p:sp>
          <p:nvSpPr>
            <p:cNvPr id="37" name="Right Triangle 36">
              <a:extLst>
                <a:ext uri="{FF2B5EF4-FFF2-40B4-BE49-F238E27FC236}">
                  <a16:creationId xmlns:a16="http://schemas.microsoft.com/office/drawing/2014/main" id="{B58FCD4A-1A47-4B4E-8237-E34CE007CE88}"/>
                </a:ext>
              </a:extLst>
            </p:cNvPr>
            <p:cNvSpPr/>
            <p:nvPr userDrawn="1"/>
          </p:nvSpPr>
          <p:spPr>
            <a:xfrm rot="5400000">
              <a:off x="7007479" y="585675"/>
              <a:ext cx="338449" cy="57001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EDC3B96-92A3-3542-93F7-327056D74162}"/>
              </a:ext>
            </a:extLst>
          </p:cNvPr>
          <p:cNvGrpSpPr/>
          <p:nvPr userDrawn="1"/>
        </p:nvGrpSpPr>
        <p:grpSpPr>
          <a:xfrm>
            <a:off x="226923" y="3522972"/>
            <a:ext cx="2896907" cy="1233307"/>
            <a:chOff x="219665" y="3591624"/>
            <a:chExt cx="2896907" cy="1233307"/>
          </a:xfrm>
        </p:grpSpPr>
        <p:sp>
          <p:nvSpPr>
            <p:cNvPr id="39" name="Right Triangle 38">
              <a:extLst>
                <a:ext uri="{FF2B5EF4-FFF2-40B4-BE49-F238E27FC236}">
                  <a16:creationId xmlns:a16="http://schemas.microsoft.com/office/drawing/2014/main" id="{F783FDC8-2BC1-3142-A1A1-D8CF5F2E69C3}"/>
                </a:ext>
              </a:extLst>
            </p:cNvPr>
            <p:cNvSpPr/>
            <p:nvPr userDrawn="1"/>
          </p:nvSpPr>
          <p:spPr>
            <a:xfrm rot="16200000">
              <a:off x="335448" y="4370699"/>
              <a:ext cx="338449" cy="570015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EB6CF1-172B-BB40-9B82-6A7EEF0B6F36}"/>
                </a:ext>
              </a:extLst>
            </p:cNvPr>
            <p:cNvSpPr txBox="1"/>
            <p:nvPr userDrawn="1"/>
          </p:nvSpPr>
          <p:spPr>
            <a:xfrm>
              <a:off x="642464" y="3591624"/>
              <a:ext cx="2474108" cy="1231106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lIns="182880" tIns="182880" rIns="182880" bIns="182880" rtlCol="0" anchor="b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bg1"/>
                  </a:solidFill>
                </a:rPr>
                <a:t>Use for definitions, call outs, factoids, on-screen instructions, etc. Box will be reshaped to fit text. 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E913FF6-1DA4-CE4A-BB85-30C56A8FB5D1}"/>
              </a:ext>
            </a:extLst>
          </p:cNvPr>
          <p:cNvGrpSpPr/>
          <p:nvPr userDrawn="1"/>
        </p:nvGrpSpPr>
        <p:grpSpPr>
          <a:xfrm>
            <a:off x="8044087" y="5238529"/>
            <a:ext cx="3796803" cy="1140491"/>
            <a:chOff x="8025799" y="4479577"/>
            <a:chExt cx="3796803" cy="1140491"/>
          </a:xfrm>
        </p:grpSpPr>
        <p:sp>
          <p:nvSpPr>
            <p:cNvPr id="42" name="Round Same Side Corner Rectangle 41">
              <a:extLst>
                <a:ext uri="{FF2B5EF4-FFF2-40B4-BE49-F238E27FC236}">
                  <a16:creationId xmlns:a16="http://schemas.microsoft.com/office/drawing/2014/main" id="{08A12AE7-3ADB-2A41-95A6-3CC0C35956B6}"/>
                </a:ext>
              </a:extLst>
            </p:cNvPr>
            <p:cNvSpPr/>
            <p:nvPr userDrawn="1"/>
          </p:nvSpPr>
          <p:spPr>
            <a:xfrm rot="16200000">
              <a:off x="8156827" y="4391999"/>
              <a:ext cx="496231" cy="758287"/>
            </a:xfrm>
            <a:prstGeom prst="round2Same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AAF21CF-AB07-3E43-909B-A465B706AA31}"/>
                </a:ext>
              </a:extLst>
            </p:cNvPr>
            <p:cNvSpPr txBox="1"/>
            <p:nvPr userDrawn="1"/>
          </p:nvSpPr>
          <p:spPr>
            <a:xfrm>
              <a:off x="8579737" y="4523026"/>
              <a:ext cx="3242865" cy="1097042"/>
            </a:xfrm>
            <a:prstGeom prst="roundRect">
              <a:avLst>
                <a:gd name="adj" fmla="val 8555"/>
              </a:avLst>
            </a:prstGeom>
            <a:solidFill>
              <a:schemeClr val="bg1"/>
            </a:solidFill>
            <a:ln w="22225">
              <a:solidFill>
                <a:schemeClr val="accent2"/>
              </a:solidFill>
            </a:ln>
          </p:spPr>
          <p:txBody>
            <a:bodyPr wrap="square" tIns="91440" bIns="9144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Use for call outs, factoids, on-screen instructions, etc. Box will be reshaped to fit text. Lorem ipsum dolor sit </a:t>
              </a:r>
              <a:r>
                <a:rPr lang="en-US" sz="1400" dirty="0" err="1">
                  <a:solidFill>
                    <a:schemeClr val="tx1"/>
                  </a:solidFill>
                </a:rPr>
                <a:t>amet</a:t>
              </a:r>
              <a:r>
                <a:rPr lang="en-US" sz="1400" dirty="0">
                  <a:solidFill>
                    <a:schemeClr val="tx1"/>
                  </a:solidFill>
                </a:rPr>
                <a:t>, </a:t>
              </a:r>
              <a:r>
                <a:rPr lang="en-US" sz="1400" dirty="0" err="1">
                  <a:solidFill>
                    <a:schemeClr val="tx1"/>
                  </a:solidFill>
                </a:rPr>
                <a:t>consectetuer</a:t>
              </a:r>
              <a:r>
                <a:rPr lang="en-US" sz="1400" dirty="0">
                  <a:solidFill>
                    <a:schemeClr val="tx1"/>
                  </a:solidFill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</a:rPr>
                <a:t>adipiscing</a:t>
              </a:r>
              <a:r>
                <a:rPr lang="en-US" sz="1400" dirty="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561F131-28FC-7144-93B9-63CC3B71530D}"/>
                </a:ext>
              </a:extLst>
            </p:cNvPr>
            <p:cNvSpPr txBox="1"/>
            <p:nvPr userDrawn="1"/>
          </p:nvSpPr>
          <p:spPr>
            <a:xfrm>
              <a:off x="8135853" y="4479577"/>
              <a:ext cx="3754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?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6A3B651-6C7D-0446-B29A-B8A348209397}"/>
              </a:ext>
            </a:extLst>
          </p:cNvPr>
          <p:cNvGrpSpPr/>
          <p:nvPr userDrawn="1"/>
        </p:nvGrpSpPr>
        <p:grpSpPr>
          <a:xfrm>
            <a:off x="8003158" y="1874016"/>
            <a:ext cx="3796834" cy="1140492"/>
            <a:chOff x="2743198" y="742708"/>
            <a:chExt cx="3796834" cy="1140492"/>
          </a:xfrm>
          <a:effectLst>
            <a:outerShdw blurRad="152400" dist="50800" dir="3600000" sx="97000" sy="97000" algn="ctr" rotWithShape="0">
              <a:srgbClr val="000000">
                <a:alpha val="28000"/>
              </a:srgbClr>
            </a:outerShdw>
          </a:effectLst>
        </p:grpSpPr>
        <p:sp>
          <p:nvSpPr>
            <p:cNvPr id="46" name="Round Same Side Corner Rectangle 45">
              <a:extLst>
                <a:ext uri="{FF2B5EF4-FFF2-40B4-BE49-F238E27FC236}">
                  <a16:creationId xmlns:a16="http://schemas.microsoft.com/office/drawing/2014/main" id="{0ABDCABD-5599-FA48-969A-E6B2E5AC06C4}"/>
                </a:ext>
              </a:extLst>
            </p:cNvPr>
            <p:cNvSpPr/>
            <p:nvPr userDrawn="1"/>
          </p:nvSpPr>
          <p:spPr>
            <a:xfrm rot="16200000">
              <a:off x="2874226" y="655130"/>
              <a:ext cx="496231" cy="758287"/>
            </a:xfrm>
            <a:prstGeom prst="round2Same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F47179-C3C1-BF45-9E47-0E208BD0D4D7}"/>
                </a:ext>
              </a:extLst>
            </p:cNvPr>
            <p:cNvSpPr txBox="1"/>
            <p:nvPr userDrawn="1"/>
          </p:nvSpPr>
          <p:spPr>
            <a:xfrm>
              <a:off x="3297136" y="786158"/>
              <a:ext cx="3242896" cy="1097042"/>
            </a:xfrm>
            <a:prstGeom prst="roundRect">
              <a:avLst>
                <a:gd name="adj" fmla="val 8555"/>
              </a:avLst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square" tIns="91440" bIns="9144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Use for call outs, factoids, on-screen instructions, etc. Box will be reshaped to fit text. Lorem ipsum dolor sit </a:t>
              </a:r>
              <a:r>
                <a:rPr lang="en-US" sz="1400" dirty="0" err="1">
                  <a:solidFill>
                    <a:schemeClr val="tx1"/>
                  </a:solidFill>
                </a:rPr>
                <a:t>amet</a:t>
              </a:r>
              <a:r>
                <a:rPr lang="en-US" sz="1400" dirty="0">
                  <a:solidFill>
                    <a:schemeClr val="tx1"/>
                  </a:solidFill>
                </a:rPr>
                <a:t>, </a:t>
              </a:r>
              <a:r>
                <a:rPr lang="en-US" sz="1400" dirty="0" err="1">
                  <a:solidFill>
                    <a:schemeClr val="tx1"/>
                  </a:solidFill>
                </a:rPr>
                <a:t>consectetuer</a:t>
              </a:r>
              <a:r>
                <a:rPr lang="en-US" sz="1400" dirty="0">
                  <a:solidFill>
                    <a:schemeClr val="tx1"/>
                  </a:solidFill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</a:rPr>
                <a:t>adipiscing</a:t>
              </a:r>
              <a:r>
                <a:rPr lang="en-US" sz="14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8465900-03E0-614E-8E4E-9F31F1415022}"/>
                </a:ext>
              </a:extLst>
            </p:cNvPr>
            <p:cNvSpPr txBox="1"/>
            <p:nvPr userDrawn="1"/>
          </p:nvSpPr>
          <p:spPr>
            <a:xfrm>
              <a:off x="2879384" y="742708"/>
              <a:ext cx="3177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!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5B0932D-E973-6140-892E-FC06496F3963}"/>
              </a:ext>
            </a:extLst>
          </p:cNvPr>
          <p:cNvGrpSpPr/>
          <p:nvPr userDrawn="1"/>
        </p:nvGrpSpPr>
        <p:grpSpPr>
          <a:xfrm>
            <a:off x="8610536" y="3510256"/>
            <a:ext cx="3223650" cy="1322903"/>
            <a:chOff x="8423329" y="5344015"/>
            <a:chExt cx="3223650" cy="1322903"/>
          </a:xfrm>
          <a:effectLst>
            <a:outerShdw blurRad="152400" dist="50800" dir="3600000" sx="97000" sy="97000" algn="ctr" rotWithShape="0">
              <a:srgbClr val="000000">
                <a:alpha val="28000"/>
              </a:srgbClr>
            </a:outerShdw>
          </a:effectLst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308BAE6-5120-6548-ADFF-4991A6B8089F}"/>
                </a:ext>
              </a:extLst>
            </p:cNvPr>
            <p:cNvGrpSpPr/>
            <p:nvPr userDrawn="1"/>
          </p:nvGrpSpPr>
          <p:grpSpPr>
            <a:xfrm>
              <a:off x="10908293" y="5344015"/>
              <a:ext cx="738686" cy="496231"/>
              <a:chOff x="10908293" y="5344015"/>
              <a:chExt cx="738686" cy="496231"/>
            </a:xfrm>
          </p:grpSpPr>
          <p:sp>
            <p:nvSpPr>
              <p:cNvPr id="52" name="Round Same Side Corner Rectangle 51">
                <a:extLst>
                  <a:ext uri="{FF2B5EF4-FFF2-40B4-BE49-F238E27FC236}">
                    <a16:creationId xmlns:a16="http://schemas.microsoft.com/office/drawing/2014/main" id="{10ECF463-5332-A04C-85DA-EDC5577E36A6}"/>
                  </a:ext>
                </a:extLst>
              </p:cNvPr>
              <p:cNvSpPr/>
              <p:nvPr userDrawn="1"/>
            </p:nvSpPr>
            <p:spPr>
              <a:xfrm rot="5400000">
                <a:off x="11029520" y="5222788"/>
                <a:ext cx="496231" cy="738686"/>
              </a:xfrm>
              <a:prstGeom prst="round2SameRect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Right Arrow 52">
                <a:extLst>
                  <a:ext uri="{FF2B5EF4-FFF2-40B4-BE49-F238E27FC236}">
                    <a16:creationId xmlns:a16="http://schemas.microsoft.com/office/drawing/2014/main" id="{5872BD5A-D430-594B-B4E0-BE35493356AC}"/>
                  </a:ext>
                </a:extLst>
              </p:cNvPr>
              <p:cNvSpPr/>
              <p:nvPr userDrawn="1"/>
            </p:nvSpPr>
            <p:spPr>
              <a:xfrm>
                <a:off x="11194947" y="5452647"/>
                <a:ext cx="356460" cy="278969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954E5EB-D0FC-814F-9DEB-4727B7D218A2}"/>
                </a:ext>
              </a:extLst>
            </p:cNvPr>
            <p:cNvSpPr txBox="1"/>
            <p:nvPr userDrawn="1"/>
          </p:nvSpPr>
          <p:spPr>
            <a:xfrm>
              <a:off x="8423329" y="5344015"/>
              <a:ext cx="2676044" cy="1322903"/>
            </a:xfrm>
            <a:prstGeom prst="roundRect">
              <a:avLst>
                <a:gd name="adj" fmla="val 8555"/>
              </a:avLst>
            </a:prstGeom>
            <a:solidFill>
              <a:schemeClr val="bg1"/>
            </a:solidFill>
            <a:ln w="22225">
              <a:solidFill>
                <a:schemeClr val="accent3"/>
              </a:solidFill>
            </a:ln>
          </p:spPr>
          <p:txBody>
            <a:bodyPr wrap="square" tIns="91440" bIns="9144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Use for call outs, factoids, on-screen instructions, etc. Box will be reshaped to fit text. Lorem ipsum dolor. fad </a:t>
              </a:r>
              <a:r>
                <a:rPr lang="en-US" sz="1400" dirty="0" err="1">
                  <a:solidFill>
                    <a:schemeClr val="tx1"/>
                  </a:solidFill>
                </a:rPr>
                <a:t>fdaf</a:t>
              </a:r>
              <a:r>
                <a:rPr lang="en-US" sz="1400" dirty="0">
                  <a:solidFill>
                    <a:schemeClr val="tx1"/>
                  </a:solidFill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</a:rPr>
                <a:t>asdfadfasdfa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E03D679-FB97-5E43-922E-FCD1A1A6D6CC}"/>
              </a:ext>
            </a:extLst>
          </p:cNvPr>
          <p:cNvGrpSpPr/>
          <p:nvPr userDrawn="1"/>
        </p:nvGrpSpPr>
        <p:grpSpPr>
          <a:xfrm>
            <a:off x="3867636" y="1936632"/>
            <a:ext cx="3793255" cy="2273206"/>
            <a:chOff x="4204448" y="2845164"/>
            <a:chExt cx="3275887" cy="2273206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3349B9B-522C-7348-AC74-9DEFC129D175}"/>
                </a:ext>
              </a:extLst>
            </p:cNvPr>
            <p:cNvSpPr txBox="1"/>
            <p:nvPr userDrawn="1"/>
          </p:nvSpPr>
          <p:spPr>
            <a:xfrm>
              <a:off x="4220861" y="2859754"/>
              <a:ext cx="3242865" cy="2258616"/>
            </a:xfrm>
            <a:prstGeom prst="roundRect">
              <a:avLst>
                <a:gd name="adj" fmla="val 8555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txBody>
            <a:bodyPr wrap="square" tIns="548640" bIns="9144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Use for definitions, call outs, factoids, on-screen instructions, etc. Reshape surrounding box to fit the text box.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400" i="0" dirty="0">
                <a:solidFill>
                  <a:schemeClr val="tx1"/>
                </a:solidFill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i="0" dirty="0">
                  <a:solidFill>
                    <a:schemeClr val="tx1"/>
                  </a:solidFill>
                </a:rPr>
                <a:t>Lorem ipsum dolor sit </a:t>
              </a:r>
              <a:r>
                <a:rPr lang="en-US" sz="1400" i="0" dirty="0" err="1">
                  <a:solidFill>
                    <a:schemeClr val="tx1"/>
                  </a:solidFill>
                </a:rPr>
                <a:t>amet</a:t>
              </a:r>
              <a:r>
                <a:rPr lang="en-US" sz="1400" i="0" dirty="0">
                  <a:solidFill>
                    <a:schemeClr val="tx1"/>
                  </a:solidFill>
                </a:rPr>
                <a:t>, </a:t>
              </a:r>
              <a:r>
                <a:rPr lang="en-US" sz="1400" i="0" dirty="0" err="1">
                  <a:solidFill>
                    <a:schemeClr val="tx1"/>
                  </a:solidFill>
                </a:rPr>
                <a:t>consectetuer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adipiscing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elit</a:t>
              </a:r>
              <a:r>
                <a:rPr lang="en-US" sz="1400" i="0" dirty="0">
                  <a:solidFill>
                    <a:schemeClr val="tx1"/>
                  </a:solidFill>
                </a:rPr>
                <a:t>, </a:t>
              </a:r>
              <a:r>
                <a:rPr lang="en-US" sz="1400" i="0" dirty="0" err="1">
                  <a:solidFill>
                    <a:schemeClr val="tx1"/>
                  </a:solidFill>
                </a:rPr>
                <a:t>sed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diam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nonummy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nibh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euismod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tincidunt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ut</a:t>
              </a:r>
              <a:r>
                <a:rPr lang="en-US" sz="1400" i="1" dirty="0" err="1">
                  <a:solidFill>
                    <a:schemeClr val="tx1"/>
                  </a:solidFill>
                </a:rPr>
                <a:t>.</a:t>
              </a:r>
              <a:endParaRPr lang="en-US" sz="1400" i="1" dirty="0">
                <a:solidFill>
                  <a:schemeClr val="tx1"/>
                </a:solidFill>
              </a:endParaRPr>
            </a:p>
          </p:txBody>
        </p:sp>
        <p:sp>
          <p:nvSpPr>
            <p:cNvPr id="56" name="Round Same Side Corner Rectangle 55">
              <a:extLst>
                <a:ext uri="{FF2B5EF4-FFF2-40B4-BE49-F238E27FC236}">
                  <a16:creationId xmlns:a16="http://schemas.microsoft.com/office/drawing/2014/main" id="{6C7F0C97-25CA-A947-AAAE-30C2CA0757B1}"/>
                </a:ext>
              </a:extLst>
            </p:cNvPr>
            <p:cNvSpPr/>
            <p:nvPr userDrawn="1"/>
          </p:nvSpPr>
          <p:spPr>
            <a:xfrm>
              <a:off x="4204448" y="2845164"/>
              <a:ext cx="3275887" cy="499533"/>
            </a:xfrm>
            <a:prstGeom prst="round2SameRect">
              <a:avLst>
                <a:gd name="adj1" fmla="val 9634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BED50B5-1684-7643-AC81-92718DBB3FD9}"/>
                </a:ext>
              </a:extLst>
            </p:cNvPr>
            <p:cNvSpPr txBox="1"/>
            <p:nvPr userDrawn="1"/>
          </p:nvSpPr>
          <p:spPr>
            <a:xfrm>
              <a:off x="4259577" y="2875572"/>
              <a:ext cx="12170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>
                  <a:solidFill>
                    <a:schemeClr val="bg1"/>
                  </a:solidFill>
                </a:rPr>
                <a:t>Heading</a:t>
              </a:r>
            </a:p>
          </p:txBody>
        </p:sp>
      </p:grpSp>
      <p:sp>
        <p:nvSpPr>
          <p:cNvPr id="59" name="Title Placeholder 1">
            <a:extLst>
              <a:ext uri="{FF2B5EF4-FFF2-40B4-BE49-F238E27FC236}">
                <a16:creationId xmlns:a16="http://schemas.microsoft.com/office/drawing/2014/main" id="{E02185D7-30E0-E34D-B1ED-A4A03DFE7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40168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7708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5713" y="1597794"/>
            <a:ext cx="10711543" cy="462012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F73893-3AA6-5049-ADB8-599633635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76" y="230654"/>
            <a:ext cx="107195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690184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58" r:id="rId2"/>
    <p:sldLayoutId id="2147483991" r:id="rId3"/>
    <p:sldLayoutId id="2147483992" r:id="rId4"/>
    <p:sldLayoutId id="2147483993" r:id="rId5"/>
    <p:sldLayoutId id="2147483994" r:id="rId6"/>
    <p:sldLayoutId id="2147483995" r:id="rId7"/>
    <p:sldLayoutId id="2147483996" r:id="rId8"/>
    <p:sldLayoutId id="2147483997" r:id="rId9"/>
    <p:sldLayoutId id="2147483998" r:id="rId10"/>
    <p:sldLayoutId id="214748396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0" i="0" kern="1200" cap="none" spc="1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b="0" i="0" kern="1200">
          <a:solidFill>
            <a:schemeClr val="tx1"/>
          </a:solidFill>
          <a:latin typeface="Arial Regular"/>
          <a:ea typeface="+mn-ea"/>
          <a:cs typeface="Calibri" panose="020F0502020204030204" pitchFamily="34" charset="0"/>
        </a:defRPr>
      </a:lvl1pPr>
      <a:lvl2pPr marL="413766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FFFF00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 Regular"/>
          <a:ea typeface="+mn-ea"/>
          <a:cs typeface="Calibri" panose="020F0502020204030204" pitchFamily="34" charset="0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Font typeface="Arial" panose="020B0604020202020204" pitchFamily="34" charset="0"/>
        <a:buChar char="◦"/>
        <a:defRPr sz="1400" b="0" i="0" kern="1200">
          <a:solidFill>
            <a:schemeClr val="tx1"/>
          </a:solidFill>
          <a:latin typeface="Arial Regular"/>
          <a:ea typeface="+mn-ea"/>
          <a:cs typeface="Calibri" panose="020F0502020204030204" pitchFamily="34" charset="0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 3" pitchFamily="18" charset="2"/>
        <a:buChar char=""/>
        <a:defRPr sz="1400" b="0" i="0" kern="1200">
          <a:solidFill>
            <a:schemeClr val="tx1"/>
          </a:solidFill>
          <a:latin typeface="Arial Regular"/>
          <a:ea typeface="+mn-ea"/>
          <a:cs typeface="Calibri" panose="020F0502020204030204" pitchFamily="34" charset="0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Calibri" panose="020F0502020204030204" pitchFamily="34" charset="0"/>
        <a:buChar char="−"/>
        <a:defRPr sz="1400" b="0" i="0" kern="1200">
          <a:solidFill>
            <a:schemeClr val="tx1"/>
          </a:solidFill>
          <a:latin typeface="Arial Regular"/>
          <a:ea typeface="+mn-ea"/>
          <a:cs typeface="Calibri" panose="020F0502020204030204" pitchFamily="34" charset="0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kv"/><Relationship Id="rId13" Type="http://schemas.openxmlformats.org/officeDocument/2006/relationships/image" Target="../media/image23.png"/><Relationship Id="rId3" Type="http://schemas.microsoft.com/office/2007/relationships/media" Target="../media/media2.mkv"/><Relationship Id="rId7" Type="http://schemas.microsoft.com/office/2007/relationships/media" Target="../media/media4.mkv"/><Relationship Id="rId12" Type="http://schemas.openxmlformats.org/officeDocument/2006/relationships/image" Target="../media/image22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video" Target="../media/media3.mkv"/><Relationship Id="rId11" Type="http://schemas.openxmlformats.org/officeDocument/2006/relationships/image" Target="../media/image21.png"/><Relationship Id="rId5" Type="http://schemas.microsoft.com/office/2007/relationships/media" Target="../media/media3.mkv"/><Relationship Id="rId10" Type="http://schemas.openxmlformats.org/officeDocument/2006/relationships/notesSlide" Target="../notesSlides/notesSlide5.xml"/><Relationship Id="rId4" Type="http://schemas.openxmlformats.org/officeDocument/2006/relationships/video" Target="../media/media2.mkv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D80C07-2BB3-7141-92B0-E9DA704A1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9105" y="4999068"/>
            <a:ext cx="10433787" cy="461665"/>
          </a:xfrm>
        </p:spPr>
        <p:txBody>
          <a:bodyPr/>
          <a:lstStyle/>
          <a:p>
            <a:r>
              <a:rPr lang="en-US" dirty="0"/>
              <a:t>There is a Clever Description of this Somewhere in My Brain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B473EA-B965-6B4C-8F03-AE365992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224" y="1526826"/>
            <a:ext cx="10719547" cy="791967"/>
          </a:xfrm>
        </p:spPr>
        <p:txBody>
          <a:bodyPr>
            <a:normAutofit fontScale="90000"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Decision Making Fundamentals</a:t>
            </a:r>
          </a:p>
        </p:txBody>
      </p:sp>
    </p:spTree>
    <p:extLst>
      <p:ext uri="{BB962C8B-B14F-4D97-AF65-F5344CB8AC3E}">
        <p14:creationId xmlns:p14="http://schemas.microsoft.com/office/powerpoint/2010/main" val="2221637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0B0A4-02F1-4A69-B104-4DFC2263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altLang="en-US">
                <a:ea typeface="ＭＳ Ｐゴシック" charset="-128"/>
              </a:rPr>
              <a:t>Behavior T</a:t>
            </a:r>
            <a:r>
              <a:rPr lang="en-US" altLang="ja-JP">
                <a:ea typeface="ＭＳ Ｐゴシック" charset="-128"/>
              </a:rPr>
              <a:t>re</a:t>
            </a:r>
            <a:r>
              <a:rPr lang="en-US" altLang="en-US">
                <a:ea typeface="ＭＳ Ｐゴシック" charset="-128"/>
              </a:rPr>
              <a:t>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91092-9C37-4698-ABEE-E2C9EA511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9421" y="1020762"/>
            <a:ext cx="8585750" cy="5247516"/>
          </a:xfrm>
        </p:spPr>
        <p:txBody>
          <a:bodyPr>
            <a:normAutofit/>
          </a:bodyPr>
          <a:lstStyle/>
          <a:p>
            <a:pPr marL="0" algn="ctr">
              <a:spcBef>
                <a:spcPct val="0"/>
              </a:spcBef>
              <a:buNone/>
              <a:defRPr/>
            </a:pPr>
            <a:r>
              <a:rPr lang="en-US" sz="2400" dirty="0"/>
              <a:t>To model more complex agent behaviors, we can use </a:t>
            </a:r>
            <a:r>
              <a:rPr lang="en-US" sz="2400" b="1" dirty="0">
                <a:solidFill>
                  <a:srgbClr val="00FF00"/>
                </a:solidFill>
              </a:rPr>
              <a:t>Behavior Trees</a:t>
            </a:r>
            <a:r>
              <a:rPr lang="en-US" sz="2400" dirty="0"/>
              <a:t>.</a:t>
            </a:r>
          </a:p>
          <a:p>
            <a:pPr marL="0">
              <a:spcBef>
                <a:spcPct val="0"/>
              </a:spcBef>
              <a:buNone/>
              <a:defRPr/>
            </a:pPr>
            <a:endParaRPr lang="en-US" sz="2400" u="sng" dirty="0"/>
          </a:p>
          <a:p>
            <a:pPr marL="251460" indent="-342900">
              <a:buClr>
                <a:srgbClr val="FFC000"/>
              </a:buClr>
              <a:buFont typeface="Wingdings" panose="05000000000000000000" pitchFamily="2" charset="2"/>
              <a:buChar char="§"/>
              <a:defRPr/>
            </a:pPr>
            <a:r>
              <a:rPr lang="en-US" sz="2400" dirty="0"/>
              <a:t>Primitives</a:t>
            </a:r>
          </a:p>
          <a:p>
            <a:pPr marL="605790" lvl="1" indent="-342900">
              <a:buClr>
                <a:srgbClr val="00B0F0"/>
              </a:buClr>
              <a:defRPr/>
            </a:pPr>
            <a:r>
              <a:rPr lang="en-US" sz="2400" dirty="0"/>
              <a:t>Conditions</a:t>
            </a:r>
          </a:p>
          <a:p>
            <a:pPr marL="605790" lvl="1" indent="-342900">
              <a:buClr>
                <a:srgbClr val="00B0F0"/>
              </a:buClr>
              <a:defRPr/>
            </a:pPr>
            <a:r>
              <a:rPr lang="en-US" sz="2400" dirty="0"/>
              <a:t>Actions</a:t>
            </a:r>
          </a:p>
          <a:p>
            <a:pPr marL="251460" indent="-342900">
              <a:buClr>
                <a:srgbClr val="FFC000"/>
              </a:buClr>
              <a:buFont typeface="Wingdings" panose="05000000000000000000" pitchFamily="2" charset="2"/>
              <a:buChar char="§"/>
              <a:defRPr/>
            </a:pPr>
            <a:r>
              <a:rPr lang="en-US" sz="2400" dirty="0"/>
              <a:t>Decorators</a:t>
            </a:r>
          </a:p>
          <a:p>
            <a:pPr marL="605790" lvl="1" indent="-342900">
              <a:buClr>
                <a:srgbClr val="00B0F0"/>
              </a:buClr>
              <a:defRPr/>
            </a:pPr>
            <a:r>
              <a:rPr lang="en-US" sz="2400" dirty="0"/>
              <a:t>Loop</a:t>
            </a:r>
          </a:p>
          <a:p>
            <a:pPr marL="605790" lvl="1" indent="-342900">
              <a:buClr>
                <a:srgbClr val="00B0F0"/>
              </a:buClr>
              <a:defRPr/>
            </a:pPr>
            <a:r>
              <a:rPr lang="en-US" sz="2400" dirty="0"/>
              <a:t>Invert</a:t>
            </a:r>
          </a:p>
          <a:p>
            <a:pPr marL="251460" indent="-342900">
              <a:buClr>
                <a:srgbClr val="FFC000"/>
              </a:buClr>
              <a:buFont typeface="Wingdings" panose="05000000000000000000" pitchFamily="2" charset="2"/>
              <a:buChar char="§"/>
              <a:defRPr/>
            </a:pPr>
            <a:r>
              <a:rPr lang="en-US" sz="2400" dirty="0"/>
              <a:t>Composites</a:t>
            </a:r>
          </a:p>
          <a:p>
            <a:pPr marL="605790" lvl="1" indent="-342900">
              <a:buClr>
                <a:srgbClr val="00B0F0"/>
              </a:buClr>
              <a:defRPr/>
            </a:pPr>
            <a:r>
              <a:rPr lang="en-US" sz="2400" dirty="0"/>
              <a:t>Sequences</a:t>
            </a:r>
          </a:p>
          <a:p>
            <a:pPr marL="605790" lvl="1" indent="-342900">
              <a:buClr>
                <a:srgbClr val="00B0F0"/>
              </a:buClr>
              <a:defRPr/>
            </a:pPr>
            <a:r>
              <a:rPr lang="en-US" sz="2400" dirty="0"/>
              <a:t>Selectors</a:t>
            </a:r>
          </a:p>
          <a:p>
            <a:pPr marL="605790" lvl="1" indent="-342900">
              <a:buClr>
                <a:srgbClr val="00B0F0"/>
              </a:buClr>
              <a:defRPr/>
            </a:pPr>
            <a:r>
              <a:rPr lang="en-US" sz="2400" dirty="0"/>
              <a:t>Parallels</a:t>
            </a:r>
          </a:p>
        </p:txBody>
      </p:sp>
      <p:pic>
        <p:nvPicPr>
          <p:cNvPr id="20" name="Picture 25" descr="C:\Users\Mister J\AppData\Local\Microsoft\Windows\Temporary Internet Files\Content.IE5\B0XK5IAQ\MCPE01590_0000[1].wmf">
            <a:extLst>
              <a:ext uri="{FF2B5EF4-FFF2-40B4-BE49-F238E27FC236}">
                <a16:creationId xmlns:a16="http://schemas.microsoft.com/office/drawing/2014/main" id="{57FF3FDB-AEA9-490C-88B9-31E2400D0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669" y="1665270"/>
            <a:ext cx="3232632" cy="2694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FD3E09C-982F-49DD-B709-186337EDDB6E}"/>
              </a:ext>
            </a:extLst>
          </p:cNvPr>
          <p:cNvSpPr txBox="1">
            <a:spLocks/>
          </p:cNvSpPr>
          <p:nvPr/>
        </p:nvSpPr>
        <p:spPr>
          <a:xfrm>
            <a:off x="5292273" y="4527094"/>
            <a:ext cx="5104060" cy="1741184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bg1"/>
              </a:buClr>
              <a:buSzPct val="100000"/>
              <a:buFont typeface="Tw Cen MT" panose="020B0602020104020603" pitchFamily="34" charset="0"/>
              <a:buChar char=" "/>
              <a:defRPr sz="36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defRPr sz="32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Arial" panose="020B0604020202020204" pitchFamily="34" charset="0"/>
              <a:buChar char="◦"/>
              <a:defRPr sz="24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Wingdings 3" pitchFamily="18" charset="2"/>
              <a:buChar char=""/>
              <a:defRPr sz="24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Calibri" panose="020F0502020204030204" pitchFamily="34" charset="0"/>
              <a:buChar char="−"/>
              <a:defRPr sz="24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Bef>
                <a:spcPts val="0"/>
              </a:spcBef>
              <a:buFont typeface="Tw Cen MT" panose="020B0602020104020603" pitchFamily="34" charset="0"/>
              <a:buNone/>
              <a:defRPr/>
            </a:pPr>
            <a:r>
              <a:rPr lang="en-US" altLang="en-US" sz="2400" dirty="0">
                <a:ea typeface="ＭＳ Ｐゴシック" charset="-128"/>
              </a:rPr>
              <a:t>After a behavior runs, it returns a </a:t>
            </a:r>
            <a:r>
              <a:rPr lang="en-US" altLang="en-US" sz="2400" b="1" dirty="0">
                <a:solidFill>
                  <a:srgbClr val="00FF00"/>
                </a:solidFill>
                <a:ea typeface="ＭＳ Ｐゴシック" charset="-128"/>
              </a:rPr>
              <a:t>status</a:t>
            </a:r>
            <a:r>
              <a:rPr lang="en-US" altLang="en-US" sz="2400" dirty="0">
                <a:ea typeface="ＭＳ Ｐゴシック" charset="-128"/>
              </a:rPr>
              <a:t>:</a:t>
            </a:r>
          </a:p>
          <a:p>
            <a:pPr marL="251460" indent="-342900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2400" dirty="0">
                <a:ea typeface="ＭＳ Ｐゴシック" charset="-128"/>
              </a:rPr>
              <a:t>Success (completed)</a:t>
            </a:r>
          </a:p>
          <a:p>
            <a:pPr marL="251460" indent="-342900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2400" dirty="0">
                <a:ea typeface="ＭＳ Ｐゴシック" charset="-128"/>
              </a:rPr>
              <a:t>Failure (did not complete)</a:t>
            </a:r>
          </a:p>
          <a:p>
            <a:pPr marL="251460" indent="-342900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2400" dirty="0">
                <a:ea typeface="ＭＳ Ｐゴシック" charset="-128"/>
              </a:rPr>
              <a:t>Running (suspended</a:t>
            </a:r>
            <a:r>
              <a:rPr lang="ja-JP" altLang="ja-JP" sz="2400" dirty="0">
                <a:ea typeface="ＭＳ Ｐゴシック" charset="-128"/>
              </a:rPr>
              <a:t> </a:t>
            </a:r>
            <a:r>
              <a:rPr lang="en-US" altLang="ja-JP" sz="2400" dirty="0">
                <a:ea typeface="ＭＳ Ｐゴシック" charset="-128"/>
              </a:rPr>
              <a:t>to</a:t>
            </a:r>
            <a:r>
              <a:rPr lang="ja-JP" altLang="en-US" sz="2400" dirty="0">
                <a:ea typeface="ＭＳ Ｐゴシック" charset="-128"/>
              </a:rPr>
              <a:t> </a:t>
            </a:r>
            <a:r>
              <a:rPr lang="en-US" altLang="ja-JP" sz="2400" dirty="0">
                <a:ea typeface="ＭＳ Ｐゴシック" charset="-128"/>
              </a:rPr>
              <a:t>return</a:t>
            </a:r>
            <a:r>
              <a:rPr lang="ja-JP" altLang="en-US" sz="2400" dirty="0">
                <a:ea typeface="ＭＳ Ｐゴシック" charset="-128"/>
              </a:rPr>
              <a:t> </a:t>
            </a:r>
            <a:r>
              <a:rPr lang="en-US" altLang="ja-JP" sz="2400" dirty="0">
                <a:ea typeface="ＭＳ Ｐゴシック" charset="-128"/>
              </a:rPr>
              <a:t>later)</a:t>
            </a:r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CC8B6387-84C9-45E5-84F0-3884679512B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009280" y="1561763"/>
            <a:ext cx="2504161" cy="2985731"/>
            <a:chOff x="5562600" y="2133600"/>
            <a:chExt cx="3962400" cy="4724400"/>
          </a:xfrm>
        </p:grpSpPr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9B3547C2-8D44-468B-898B-9E38A0AEE6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62600" y="2133600"/>
              <a:ext cx="3962400" cy="4724400"/>
              <a:chOff x="5181600" y="2133600"/>
              <a:chExt cx="3962400" cy="4724400"/>
            </a:xfrm>
          </p:grpSpPr>
          <p:pic>
            <p:nvPicPr>
              <p:cNvPr id="10" name="Picture 5" descr="MPj04372940000.png">
                <a:extLst>
                  <a:ext uri="{FF2B5EF4-FFF2-40B4-BE49-F238E27FC236}">
                    <a16:creationId xmlns:a16="http://schemas.microsoft.com/office/drawing/2014/main" id="{A13047EE-31C2-4279-8A40-F7418DAA77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81600" y="2133600"/>
                <a:ext cx="3962400" cy="4724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A965C45-EA35-4B1C-B424-8E6C3D86EBCC}"/>
                  </a:ext>
                </a:extLst>
              </p:cNvPr>
              <p:cNvSpPr/>
              <p:nvPr/>
            </p:nvSpPr>
            <p:spPr>
              <a:xfrm>
                <a:off x="6858000" y="2895600"/>
                <a:ext cx="609600" cy="381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defRPr/>
                </a:pPr>
                <a:endParaRPr lang="en-US">
                  <a:solidFill>
                    <a:srgbClr val="FFFFFF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A4168FA-01DB-4F79-AF32-29239EE0E265}"/>
                  </a:ext>
                </a:extLst>
              </p:cNvPr>
              <p:cNvSpPr/>
              <p:nvPr/>
            </p:nvSpPr>
            <p:spPr>
              <a:xfrm>
                <a:off x="6019800" y="3505200"/>
                <a:ext cx="609600" cy="381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defRPr/>
                </a:pPr>
                <a:endParaRPr lang="en-US">
                  <a:solidFill>
                    <a:srgbClr val="FFFFFF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6CE3478-82F8-48C2-B005-2B6EA057AADA}"/>
                  </a:ext>
                </a:extLst>
              </p:cNvPr>
              <p:cNvSpPr/>
              <p:nvPr/>
            </p:nvSpPr>
            <p:spPr>
              <a:xfrm>
                <a:off x="6858000" y="3505200"/>
                <a:ext cx="609600" cy="381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defRPr/>
                </a:pPr>
                <a:endParaRPr lang="en-US">
                  <a:solidFill>
                    <a:srgbClr val="FFFFFF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7B5483D-FC01-4CE2-9EFE-FD89621B0B7F}"/>
                  </a:ext>
                </a:extLst>
              </p:cNvPr>
              <p:cNvSpPr/>
              <p:nvPr/>
            </p:nvSpPr>
            <p:spPr>
              <a:xfrm>
                <a:off x="7696200" y="3505200"/>
                <a:ext cx="609600" cy="381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defRPr/>
                </a:pPr>
                <a:endParaRPr lang="en-US">
                  <a:solidFill>
                    <a:srgbClr val="FFFFFF"/>
                  </a:solidFill>
                  <a:latin typeface="Garamond" panose="02020404030301010803" pitchFamily="18" charset="0"/>
                </a:endParaRP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F59E73F-31F8-4DFB-8088-D40B0AA23876}"/>
                  </a:ext>
                </a:extLst>
              </p:cNvPr>
              <p:cNvCxnSpPr>
                <a:endCxn id="12" idx="7"/>
              </p:cNvCxnSpPr>
              <p:nvPr/>
            </p:nvCxnSpPr>
            <p:spPr>
              <a:xfrm rot="10800000" flipV="1">
                <a:off x="6540500" y="3200400"/>
                <a:ext cx="393700" cy="360363"/>
              </a:xfrm>
              <a:prstGeom prst="lin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05431E92-F5BE-4508-9EF5-20C714288F1D}"/>
                  </a:ext>
                </a:extLst>
              </p:cNvPr>
              <p:cNvCxnSpPr>
                <a:stCxn id="11" idx="4"/>
                <a:endCxn id="13" idx="0"/>
              </p:cNvCxnSpPr>
              <p:nvPr/>
            </p:nvCxnSpPr>
            <p:spPr>
              <a:xfrm rot="5400000">
                <a:off x="7048500" y="3390900"/>
                <a:ext cx="2286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1384763-E6FF-4A50-9F84-56120F007157}"/>
                  </a:ext>
                </a:extLst>
              </p:cNvPr>
              <p:cNvCxnSpPr>
                <a:stCxn id="14" idx="1"/>
                <a:endCxn id="11" idx="5"/>
              </p:cNvCxnSpPr>
              <p:nvPr/>
            </p:nvCxnSpPr>
            <p:spPr>
              <a:xfrm rot="16200000" flipV="1">
                <a:off x="7412037" y="3187701"/>
                <a:ext cx="339725" cy="406400"/>
              </a:xfrm>
              <a:prstGeom prst="lin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5175C60-2988-4FE5-93B0-B28F519D8532}"/>
                  </a:ext>
                </a:extLst>
              </p:cNvPr>
              <p:cNvSpPr/>
              <p:nvPr/>
            </p:nvSpPr>
            <p:spPr>
              <a:xfrm>
                <a:off x="6019800" y="4114800"/>
                <a:ext cx="609600" cy="381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defRPr/>
                </a:pPr>
                <a:endParaRPr lang="en-US">
                  <a:solidFill>
                    <a:srgbClr val="FFFFFF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732B07C6-76FB-477D-A8D4-2396512548EE}"/>
                  </a:ext>
                </a:extLst>
              </p:cNvPr>
              <p:cNvSpPr/>
              <p:nvPr/>
            </p:nvSpPr>
            <p:spPr>
              <a:xfrm>
                <a:off x="6858000" y="4114800"/>
                <a:ext cx="609600" cy="381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defRPr/>
                </a:pPr>
                <a:endParaRPr lang="en-US">
                  <a:solidFill>
                    <a:srgbClr val="FFFFFF"/>
                  </a:solidFill>
                  <a:latin typeface="Garamond" panose="02020404030301010803" pitchFamily="18" charset="0"/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BEF040F2-E0EA-4873-AC3D-2A88BF40F210}"/>
                  </a:ext>
                </a:extLst>
              </p:cNvPr>
              <p:cNvCxnSpPr>
                <a:endCxn id="18" idx="7"/>
              </p:cNvCxnSpPr>
              <p:nvPr/>
            </p:nvCxnSpPr>
            <p:spPr>
              <a:xfrm rot="10800000" flipV="1">
                <a:off x="6540500" y="3810000"/>
                <a:ext cx="393700" cy="360363"/>
              </a:xfrm>
              <a:prstGeom prst="lin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28C8947-81E7-412F-AE5A-93D842C2FA41}"/>
                  </a:ext>
                </a:extLst>
              </p:cNvPr>
              <p:cNvCxnSpPr>
                <a:stCxn id="13" idx="4"/>
                <a:endCxn id="19" idx="0"/>
              </p:cNvCxnSpPr>
              <p:nvPr/>
            </p:nvCxnSpPr>
            <p:spPr>
              <a:xfrm rot="5400000">
                <a:off x="7048500" y="4000500"/>
                <a:ext cx="2286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03DFB98-F17A-4A02-B020-D14642A79A04}"/>
                </a:ext>
              </a:extLst>
            </p:cNvPr>
            <p:cNvSpPr/>
            <p:nvPr/>
          </p:nvSpPr>
          <p:spPr bwMode="auto">
            <a:xfrm>
              <a:off x="8077200" y="4114800"/>
              <a:ext cx="609600" cy="381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latin typeface="Garamond" panose="02020404030301010803" pitchFamily="18" charset="0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074BC2F-A46F-4337-B127-04A951F2DD9B}"/>
                </a:ext>
              </a:extLst>
            </p:cNvPr>
            <p:cNvCxnSpPr>
              <a:endCxn id="8" idx="0"/>
            </p:cNvCxnSpPr>
            <p:nvPr/>
          </p:nvCxnSpPr>
          <p:spPr bwMode="auto">
            <a:xfrm rot="5400000">
              <a:off x="8267700" y="4000500"/>
              <a:ext cx="2286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2D3FE-5CC5-0946-9A84-624856BE6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154" y="2942906"/>
            <a:ext cx="11935691" cy="803934"/>
          </a:xfrm>
        </p:spPr>
        <p:txBody>
          <a:bodyPr/>
          <a:lstStyle/>
          <a:p>
            <a:r>
              <a:rPr lang="en-US" dirty="0"/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939167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5EF355-502B-4014-9982-8EA3B56232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131" y="2036235"/>
            <a:ext cx="7309259" cy="4307858"/>
          </a:xfrm>
        </p:spPr>
        <p:txBody>
          <a:bodyPr>
            <a:normAutofit/>
          </a:bodyPr>
          <a:lstStyle/>
          <a:p>
            <a:pPr>
              <a:buNone/>
              <a:defRPr/>
            </a:pPr>
            <a:r>
              <a:rPr lang="en-US" sz="4000" u="sng" dirty="0"/>
              <a:t>An intelligent automaton…</a:t>
            </a:r>
          </a:p>
          <a:p>
            <a:pPr marL="128016" lvl="1" indent="0">
              <a:buNone/>
            </a:pPr>
            <a:endParaRPr lang="en-US" sz="1400" dirty="0"/>
          </a:p>
          <a:p>
            <a:pPr lvl="1"/>
            <a:r>
              <a:rPr lang="en-US" sz="3600" dirty="0"/>
              <a:t> Uses a </a:t>
            </a:r>
            <a:r>
              <a:rPr lang="en-US" sz="3600" b="1" dirty="0">
                <a:solidFill>
                  <a:srgbClr val="00B050"/>
                </a:solidFill>
              </a:rPr>
              <a:t>small-scale model of world</a:t>
            </a:r>
          </a:p>
          <a:p>
            <a:pPr marL="128016" lvl="1" indent="0">
              <a:buNone/>
            </a:pPr>
            <a:endParaRPr lang="en-US" sz="1400" u="sng" dirty="0"/>
          </a:p>
          <a:p>
            <a:pPr lvl="1"/>
            <a:r>
              <a:rPr lang="en-US" sz="3600" dirty="0"/>
              <a:t> Can </a:t>
            </a:r>
            <a:r>
              <a:rPr lang="en-US" sz="3600" b="1" dirty="0">
                <a:solidFill>
                  <a:srgbClr val="00B050"/>
                </a:solidFill>
              </a:rPr>
              <a:t>perform actions</a:t>
            </a:r>
          </a:p>
          <a:p>
            <a:pPr marL="128016" lvl="1" indent="0">
              <a:buNone/>
            </a:pPr>
            <a:endParaRPr lang="en-US" sz="1400" u="sng" dirty="0"/>
          </a:p>
          <a:p>
            <a:pPr lvl="1"/>
            <a:r>
              <a:rPr lang="en-US" sz="3600" dirty="0"/>
              <a:t> Knows </a:t>
            </a:r>
            <a:r>
              <a:rPr lang="en-US" sz="3600" b="1" dirty="0">
                <a:solidFill>
                  <a:srgbClr val="00B050"/>
                </a:solidFill>
              </a:rPr>
              <a:t>effects of actions</a:t>
            </a:r>
          </a:p>
          <a:p>
            <a:pPr marL="128016" lvl="1" indent="0">
              <a:buNone/>
            </a:pPr>
            <a:endParaRPr lang="en-US" sz="1400" u="sng" dirty="0"/>
          </a:p>
          <a:p>
            <a:pPr lvl="1"/>
            <a:r>
              <a:rPr lang="en-US" sz="3600" dirty="0"/>
              <a:t> Uses inference to </a:t>
            </a:r>
            <a:r>
              <a:rPr lang="en-US" sz="3600" b="1" dirty="0">
                <a:solidFill>
                  <a:srgbClr val="00B050"/>
                </a:solidFill>
              </a:rPr>
              <a:t>make decisions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9AD895-B0C7-4F73-A6F2-FFBEC5391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Kenneth Craik’s Model</a:t>
            </a:r>
          </a:p>
        </p:txBody>
      </p:sp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8B4071CC-4DFB-43AA-B9A7-4967D998A5D7}"/>
              </a:ext>
            </a:extLst>
          </p:cNvPr>
          <p:cNvSpPr/>
          <p:nvPr/>
        </p:nvSpPr>
        <p:spPr>
          <a:xfrm>
            <a:off x="8250865" y="1373161"/>
            <a:ext cx="3419037" cy="2314413"/>
          </a:xfrm>
          <a:prstGeom prst="cloudCallout">
            <a:avLst>
              <a:gd name="adj1" fmla="val 5516"/>
              <a:gd name="adj2" fmla="val 84391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9E71A7F-DB93-4AA7-B6FA-32373E1C0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56236" y="2732023"/>
            <a:ext cx="857022" cy="71989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A3334DD-CFB7-455C-B099-10CE533653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19316" y="1793054"/>
            <a:ext cx="1129553" cy="112955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B338AE44-FBF2-4882-8827-6F9B7615EFE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9882129" y="3429000"/>
            <a:ext cx="1787773" cy="323235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06A31E0-ED02-4AAE-ACCA-2B47B6ED3B4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25614" y="1534480"/>
            <a:ext cx="1705638" cy="127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41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4447DD6-0F7C-4703-B71B-63D3BF545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38899" y="2398314"/>
            <a:ext cx="5833976" cy="364237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6882296-3C9D-4B57-9B00-FD70EECDD0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83495" y="2329126"/>
            <a:ext cx="5739309" cy="3583273"/>
          </a:xfrm>
          <a:prstGeom prst="rect">
            <a:avLst/>
          </a:prstGeom>
        </p:spPr>
      </p:pic>
      <p:sp>
        <p:nvSpPr>
          <p:cNvPr id="43" name="Rectangle 3">
            <a:extLst>
              <a:ext uri="{FF2B5EF4-FFF2-40B4-BE49-F238E27FC236}">
                <a16:creationId xmlns:a16="http://schemas.microsoft.com/office/drawing/2014/main" id="{41F6A8AA-61CF-4EB0-AD67-C0C7A37DC46D}"/>
              </a:ext>
            </a:extLst>
          </p:cNvPr>
          <p:cNvSpPr txBox="1">
            <a:spLocks noChangeArrowheads="1"/>
          </p:cNvSpPr>
          <p:nvPr/>
        </p:nvSpPr>
        <p:spPr>
          <a:xfrm>
            <a:off x="650533" y="2033725"/>
            <a:ext cx="5027326" cy="4055091"/>
          </a:xfrm>
          <a:prstGeom prst="rect">
            <a:avLst/>
          </a:prstGeom>
          <a:solidFill>
            <a:srgbClr val="000040"/>
          </a:solidFill>
          <a:ln>
            <a:solidFill>
              <a:schemeClr val="bg1"/>
            </a:solidFill>
          </a:ln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bg1"/>
              </a:buClr>
              <a:buSzPct val="100000"/>
              <a:buFont typeface="Tw Cen MT" panose="020B0602020104020603" pitchFamily="34" charset="0"/>
              <a:buChar char=" "/>
              <a:defRPr sz="36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defRPr sz="32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Arial" panose="020B0604020202020204" pitchFamily="34" charset="0"/>
              <a:buChar char="◦"/>
              <a:defRPr sz="24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Wingdings 3" pitchFamily="18" charset="2"/>
              <a:buChar char=""/>
              <a:defRPr sz="24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Calibri" panose="020F0502020204030204" pitchFamily="34" charset="0"/>
              <a:buChar char="−"/>
              <a:defRPr sz="24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900" dirty="0">
                <a:latin typeface="Consolas" panose="020B0609020204030204" pitchFamily="49" charset="0"/>
                <a:cs typeface="Courier New" pitchFamily="49" charset="0"/>
              </a:rPr>
              <a:t>WORLD</a:t>
            </a:r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E99FF8F2-EDF6-4075-8B31-6A67AC2EE5E1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468657" y="555533"/>
            <a:ext cx="11254683" cy="691606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General Agent Architecture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3BF0E88A-EDF7-47C3-A32F-223647671F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1279" y="1384084"/>
            <a:ext cx="10789441" cy="499419"/>
          </a:xfrm>
        </p:spPr>
        <p:txBody>
          <a:bodyPr>
            <a:normAutofit/>
          </a:bodyPr>
          <a:lstStyle/>
          <a:p>
            <a:pPr algn="ctr"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/>
              <a:t>The architecture of an agent will dictate how information comes in and is used.</a:t>
            </a:r>
            <a:endParaRPr lang="en-US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0DEFB0-799E-4983-8B83-8C6AA471B9A5}"/>
              </a:ext>
            </a:extLst>
          </p:cNvPr>
          <p:cNvSpPr/>
          <p:nvPr/>
        </p:nvSpPr>
        <p:spPr>
          <a:xfrm>
            <a:off x="890909" y="2619727"/>
            <a:ext cx="4572000" cy="2857099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>
              <a:defRPr/>
            </a:pPr>
            <a:r>
              <a:rPr lang="en-US" dirty="0"/>
              <a:t>AGENT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C6F369-2171-44F3-A31F-0BE184903D05}"/>
              </a:ext>
            </a:extLst>
          </p:cNvPr>
          <p:cNvCxnSpPr>
            <a:cxnSpLocks/>
          </p:cNvCxnSpPr>
          <p:nvPr/>
        </p:nvCxnSpPr>
        <p:spPr>
          <a:xfrm flipH="1">
            <a:off x="3025811" y="4435393"/>
            <a:ext cx="1" cy="399644"/>
          </a:xfrm>
          <a:prstGeom prst="straightConnector1">
            <a:avLst/>
          </a:prstGeom>
          <a:ln w="38100">
            <a:solidFill>
              <a:srgbClr val="00FF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E1041B1-6474-42CA-87B8-2BDBA50382A1}"/>
              </a:ext>
            </a:extLst>
          </p:cNvPr>
          <p:cNvCxnSpPr>
            <a:cxnSpLocks/>
          </p:cNvCxnSpPr>
          <p:nvPr/>
        </p:nvCxnSpPr>
        <p:spPr>
          <a:xfrm flipV="1">
            <a:off x="3327435" y="4435392"/>
            <a:ext cx="0" cy="399645"/>
          </a:xfrm>
          <a:prstGeom prst="straightConnector1">
            <a:avLst/>
          </a:prstGeom>
          <a:ln w="38100">
            <a:solidFill>
              <a:srgbClr val="00FF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136DB8D-CDB2-4908-A98F-EBBD6798B546}"/>
              </a:ext>
            </a:extLst>
          </p:cNvPr>
          <p:cNvSpPr txBox="1"/>
          <p:nvPr/>
        </p:nvSpPr>
        <p:spPr>
          <a:xfrm>
            <a:off x="2460278" y="2035359"/>
            <a:ext cx="14078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</a:rPr>
              <a:t>Percepts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EE6E3E-B675-4D40-B513-44953A9F52D3}"/>
              </a:ext>
            </a:extLst>
          </p:cNvPr>
          <p:cNvSpPr/>
          <p:nvPr/>
        </p:nvSpPr>
        <p:spPr>
          <a:xfrm>
            <a:off x="1116329" y="3885591"/>
            <a:ext cx="4108448" cy="531017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Knowledge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265B19-C9FB-4D39-9B78-9E33305A3012}"/>
              </a:ext>
            </a:extLst>
          </p:cNvPr>
          <p:cNvSpPr/>
          <p:nvPr/>
        </p:nvSpPr>
        <p:spPr>
          <a:xfrm>
            <a:off x="1116329" y="2944454"/>
            <a:ext cx="4108448" cy="530063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Event Handler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65E3BC-33A0-4C86-AF82-05A01F91588C}"/>
              </a:ext>
            </a:extLst>
          </p:cNvPr>
          <p:cNvSpPr txBox="1"/>
          <p:nvPr/>
        </p:nvSpPr>
        <p:spPr>
          <a:xfrm>
            <a:off x="2466635" y="5627151"/>
            <a:ext cx="14078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</a:rPr>
              <a:t>Actions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E29027A-E86E-4634-BC2A-933F67A7849D}"/>
              </a:ext>
            </a:extLst>
          </p:cNvPr>
          <p:cNvCxnSpPr>
            <a:cxnSpLocks/>
          </p:cNvCxnSpPr>
          <p:nvPr/>
        </p:nvCxnSpPr>
        <p:spPr>
          <a:xfrm flipH="1">
            <a:off x="3164196" y="3484898"/>
            <a:ext cx="1" cy="399644"/>
          </a:xfrm>
          <a:prstGeom prst="straightConnector1">
            <a:avLst/>
          </a:prstGeom>
          <a:ln w="38100">
            <a:solidFill>
              <a:srgbClr val="00FF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02A0F17-115E-4AE3-875C-F79516397748}"/>
              </a:ext>
            </a:extLst>
          </p:cNvPr>
          <p:cNvCxnSpPr>
            <a:cxnSpLocks/>
          </p:cNvCxnSpPr>
          <p:nvPr/>
        </p:nvCxnSpPr>
        <p:spPr>
          <a:xfrm flipH="1">
            <a:off x="3164196" y="5269802"/>
            <a:ext cx="6357" cy="491929"/>
          </a:xfrm>
          <a:prstGeom prst="straightConnector1">
            <a:avLst/>
          </a:prstGeom>
          <a:ln w="38100">
            <a:solidFill>
              <a:srgbClr val="00FF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B2AFBC5-4488-4FC0-85FE-1B902DAA0F30}"/>
              </a:ext>
            </a:extLst>
          </p:cNvPr>
          <p:cNvCxnSpPr>
            <a:cxnSpLocks/>
          </p:cNvCxnSpPr>
          <p:nvPr/>
        </p:nvCxnSpPr>
        <p:spPr>
          <a:xfrm flipH="1">
            <a:off x="3170553" y="2411131"/>
            <a:ext cx="6356" cy="535629"/>
          </a:xfrm>
          <a:prstGeom prst="straightConnector1">
            <a:avLst/>
          </a:prstGeom>
          <a:ln w="38100">
            <a:solidFill>
              <a:srgbClr val="00FF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070C5E5-053F-4F13-869A-617D10260930}"/>
              </a:ext>
            </a:extLst>
          </p:cNvPr>
          <p:cNvSpPr/>
          <p:nvPr/>
        </p:nvSpPr>
        <p:spPr>
          <a:xfrm>
            <a:off x="1116329" y="4835037"/>
            <a:ext cx="4108448" cy="531017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Behavior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DABB7B1-08E5-4064-85B4-22EB2F8806A0}"/>
              </a:ext>
            </a:extLst>
          </p:cNvPr>
          <p:cNvGrpSpPr/>
          <p:nvPr/>
        </p:nvGrpSpPr>
        <p:grpSpPr>
          <a:xfrm>
            <a:off x="7834390" y="3884542"/>
            <a:ext cx="3182429" cy="1925622"/>
            <a:chOff x="7834390" y="3647761"/>
            <a:chExt cx="3182429" cy="2162403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213C6F-CF52-47B1-870D-B73AFC0CA3CA}"/>
                </a:ext>
              </a:extLst>
            </p:cNvPr>
            <p:cNvSpPr/>
            <p:nvPr/>
          </p:nvSpPr>
          <p:spPr>
            <a:xfrm>
              <a:off x="10511671" y="3647761"/>
              <a:ext cx="356134" cy="2021447"/>
            </a:xfrm>
            <a:custGeom>
              <a:avLst/>
              <a:gdLst>
                <a:gd name="connsiteX0" fmla="*/ 273585 w 356134"/>
                <a:gd name="connsiteY0" fmla="*/ 0 h 2021447"/>
                <a:gd name="connsiteX1" fmla="*/ 869 w 356134"/>
                <a:gd name="connsiteY1" fmla="*/ 320842 h 2021447"/>
                <a:gd name="connsiteX2" fmla="*/ 353796 w 356134"/>
                <a:gd name="connsiteY2" fmla="*/ 513347 h 2021447"/>
                <a:gd name="connsiteX3" fmla="*/ 161290 w 356134"/>
                <a:gd name="connsiteY3" fmla="*/ 914400 h 2021447"/>
                <a:gd name="connsiteX4" fmla="*/ 305669 w 356134"/>
                <a:gd name="connsiteY4" fmla="*/ 1315452 h 2021447"/>
                <a:gd name="connsiteX5" fmla="*/ 273585 w 356134"/>
                <a:gd name="connsiteY5" fmla="*/ 1540042 h 2021447"/>
                <a:gd name="connsiteX6" fmla="*/ 289627 w 356134"/>
                <a:gd name="connsiteY6" fmla="*/ 1909010 h 2021447"/>
                <a:gd name="connsiteX7" fmla="*/ 273585 w 356134"/>
                <a:gd name="connsiteY7" fmla="*/ 2021305 h 20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134" h="2021447">
                  <a:moveTo>
                    <a:pt x="273585" y="0"/>
                  </a:moveTo>
                  <a:cubicBezTo>
                    <a:pt x="130542" y="117642"/>
                    <a:pt x="-12500" y="235284"/>
                    <a:pt x="869" y="320842"/>
                  </a:cubicBezTo>
                  <a:cubicBezTo>
                    <a:pt x="14238" y="406400"/>
                    <a:pt x="327059" y="414421"/>
                    <a:pt x="353796" y="513347"/>
                  </a:cubicBezTo>
                  <a:cubicBezTo>
                    <a:pt x="380533" y="612273"/>
                    <a:pt x="169311" y="780716"/>
                    <a:pt x="161290" y="914400"/>
                  </a:cubicBezTo>
                  <a:cubicBezTo>
                    <a:pt x="153269" y="1048084"/>
                    <a:pt x="286953" y="1211178"/>
                    <a:pt x="305669" y="1315452"/>
                  </a:cubicBezTo>
                  <a:cubicBezTo>
                    <a:pt x="324385" y="1419726"/>
                    <a:pt x="276259" y="1441116"/>
                    <a:pt x="273585" y="1540042"/>
                  </a:cubicBezTo>
                  <a:cubicBezTo>
                    <a:pt x="270911" y="1638968"/>
                    <a:pt x="289627" y="1828800"/>
                    <a:pt x="289627" y="1909010"/>
                  </a:cubicBezTo>
                  <a:cubicBezTo>
                    <a:pt x="289627" y="1989220"/>
                    <a:pt x="238827" y="2023979"/>
                    <a:pt x="273585" y="2021305"/>
                  </a:cubicBezTo>
                </a:path>
              </a:pathLst>
            </a:custGeom>
            <a:noFill/>
            <a:ln w="38100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4CFE545-DF23-4E17-A9CB-5B278055BC85}"/>
                </a:ext>
              </a:extLst>
            </p:cNvPr>
            <p:cNvSpPr/>
            <p:nvPr/>
          </p:nvSpPr>
          <p:spPr>
            <a:xfrm rot="620627">
              <a:off x="10660685" y="3718221"/>
              <a:ext cx="356134" cy="2021447"/>
            </a:xfrm>
            <a:custGeom>
              <a:avLst/>
              <a:gdLst>
                <a:gd name="connsiteX0" fmla="*/ 273585 w 356134"/>
                <a:gd name="connsiteY0" fmla="*/ 0 h 2021447"/>
                <a:gd name="connsiteX1" fmla="*/ 869 w 356134"/>
                <a:gd name="connsiteY1" fmla="*/ 320842 h 2021447"/>
                <a:gd name="connsiteX2" fmla="*/ 353796 w 356134"/>
                <a:gd name="connsiteY2" fmla="*/ 513347 h 2021447"/>
                <a:gd name="connsiteX3" fmla="*/ 161290 w 356134"/>
                <a:gd name="connsiteY3" fmla="*/ 914400 h 2021447"/>
                <a:gd name="connsiteX4" fmla="*/ 305669 w 356134"/>
                <a:gd name="connsiteY4" fmla="*/ 1315452 h 2021447"/>
                <a:gd name="connsiteX5" fmla="*/ 273585 w 356134"/>
                <a:gd name="connsiteY5" fmla="*/ 1540042 h 2021447"/>
                <a:gd name="connsiteX6" fmla="*/ 289627 w 356134"/>
                <a:gd name="connsiteY6" fmla="*/ 1909010 h 2021447"/>
                <a:gd name="connsiteX7" fmla="*/ 273585 w 356134"/>
                <a:gd name="connsiteY7" fmla="*/ 2021305 h 20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134" h="2021447">
                  <a:moveTo>
                    <a:pt x="273585" y="0"/>
                  </a:moveTo>
                  <a:cubicBezTo>
                    <a:pt x="130542" y="117642"/>
                    <a:pt x="-12500" y="235284"/>
                    <a:pt x="869" y="320842"/>
                  </a:cubicBezTo>
                  <a:cubicBezTo>
                    <a:pt x="14238" y="406400"/>
                    <a:pt x="327059" y="414421"/>
                    <a:pt x="353796" y="513347"/>
                  </a:cubicBezTo>
                  <a:cubicBezTo>
                    <a:pt x="380533" y="612273"/>
                    <a:pt x="169311" y="780716"/>
                    <a:pt x="161290" y="914400"/>
                  </a:cubicBezTo>
                  <a:cubicBezTo>
                    <a:pt x="153269" y="1048084"/>
                    <a:pt x="286953" y="1211178"/>
                    <a:pt x="305669" y="1315452"/>
                  </a:cubicBezTo>
                  <a:cubicBezTo>
                    <a:pt x="324385" y="1419726"/>
                    <a:pt x="276259" y="1441116"/>
                    <a:pt x="273585" y="1540042"/>
                  </a:cubicBezTo>
                  <a:cubicBezTo>
                    <a:pt x="270911" y="1638968"/>
                    <a:pt x="289627" y="1828800"/>
                    <a:pt x="289627" y="1909010"/>
                  </a:cubicBezTo>
                  <a:cubicBezTo>
                    <a:pt x="289627" y="1989220"/>
                    <a:pt x="238827" y="2023979"/>
                    <a:pt x="273585" y="2021305"/>
                  </a:cubicBezTo>
                </a:path>
              </a:pathLst>
            </a:custGeom>
            <a:noFill/>
            <a:ln w="38100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8CC1D1A-A623-4AD2-8C70-2875EA87E749}"/>
                </a:ext>
              </a:extLst>
            </p:cNvPr>
            <p:cNvSpPr/>
            <p:nvPr/>
          </p:nvSpPr>
          <p:spPr>
            <a:xfrm rot="21191612">
              <a:off x="10348843" y="3755384"/>
              <a:ext cx="356134" cy="2021447"/>
            </a:xfrm>
            <a:custGeom>
              <a:avLst/>
              <a:gdLst>
                <a:gd name="connsiteX0" fmla="*/ 273585 w 356134"/>
                <a:gd name="connsiteY0" fmla="*/ 0 h 2021447"/>
                <a:gd name="connsiteX1" fmla="*/ 869 w 356134"/>
                <a:gd name="connsiteY1" fmla="*/ 320842 h 2021447"/>
                <a:gd name="connsiteX2" fmla="*/ 353796 w 356134"/>
                <a:gd name="connsiteY2" fmla="*/ 513347 h 2021447"/>
                <a:gd name="connsiteX3" fmla="*/ 161290 w 356134"/>
                <a:gd name="connsiteY3" fmla="*/ 914400 h 2021447"/>
                <a:gd name="connsiteX4" fmla="*/ 305669 w 356134"/>
                <a:gd name="connsiteY4" fmla="*/ 1315452 h 2021447"/>
                <a:gd name="connsiteX5" fmla="*/ 273585 w 356134"/>
                <a:gd name="connsiteY5" fmla="*/ 1540042 h 2021447"/>
                <a:gd name="connsiteX6" fmla="*/ 289627 w 356134"/>
                <a:gd name="connsiteY6" fmla="*/ 1909010 h 2021447"/>
                <a:gd name="connsiteX7" fmla="*/ 273585 w 356134"/>
                <a:gd name="connsiteY7" fmla="*/ 2021305 h 20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134" h="2021447">
                  <a:moveTo>
                    <a:pt x="273585" y="0"/>
                  </a:moveTo>
                  <a:cubicBezTo>
                    <a:pt x="130542" y="117642"/>
                    <a:pt x="-12500" y="235284"/>
                    <a:pt x="869" y="320842"/>
                  </a:cubicBezTo>
                  <a:cubicBezTo>
                    <a:pt x="14238" y="406400"/>
                    <a:pt x="327059" y="414421"/>
                    <a:pt x="353796" y="513347"/>
                  </a:cubicBezTo>
                  <a:cubicBezTo>
                    <a:pt x="380533" y="612273"/>
                    <a:pt x="169311" y="780716"/>
                    <a:pt x="161290" y="914400"/>
                  </a:cubicBezTo>
                  <a:cubicBezTo>
                    <a:pt x="153269" y="1048084"/>
                    <a:pt x="286953" y="1211178"/>
                    <a:pt x="305669" y="1315452"/>
                  </a:cubicBezTo>
                  <a:cubicBezTo>
                    <a:pt x="324385" y="1419726"/>
                    <a:pt x="276259" y="1441116"/>
                    <a:pt x="273585" y="1540042"/>
                  </a:cubicBezTo>
                  <a:cubicBezTo>
                    <a:pt x="270911" y="1638968"/>
                    <a:pt x="289627" y="1828800"/>
                    <a:pt x="289627" y="1909010"/>
                  </a:cubicBezTo>
                  <a:cubicBezTo>
                    <a:pt x="289627" y="1989220"/>
                    <a:pt x="238827" y="2023979"/>
                    <a:pt x="273585" y="2021305"/>
                  </a:cubicBezTo>
                </a:path>
              </a:pathLst>
            </a:custGeom>
            <a:noFill/>
            <a:ln w="38100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ED46390-0CB1-4BA7-B14E-D7411665B752}"/>
                </a:ext>
              </a:extLst>
            </p:cNvPr>
            <p:cNvSpPr/>
            <p:nvPr/>
          </p:nvSpPr>
          <p:spPr>
            <a:xfrm>
              <a:off x="7997218" y="3681094"/>
              <a:ext cx="356134" cy="2021447"/>
            </a:xfrm>
            <a:custGeom>
              <a:avLst/>
              <a:gdLst>
                <a:gd name="connsiteX0" fmla="*/ 273585 w 356134"/>
                <a:gd name="connsiteY0" fmla="*/ 0 h 2021447"/>
                <a:gd name="connsiteX1" fmla="*/ 869 w 356134"/>
                <a:gd name="connsiteY1" fmla="*/ 320842 h 2021447"/>
                <a:gd name="connsiteX2" fmla="*/ 353796 w 356134"/>
                <a:gd name="connsiteY2" fmla="*/ 513347 h 2021447"/>
                <a:gd name="connsiteX3" fmla="*/ 161290 w 356134"/>
                <a:gd name="connsiteY3" fmla="*/ 914400 h 2021447"/>
                <a:gd name="connsiteX4" fmla="*/ 305669 w 356134"/>
                <a:gd name="connsiteY4" fmla="*/ 1315452 h 2021447"/>
                <a:gd name="connsiteX5" fmla="*/ 273585 w 356134"/>
                <a:gd name="connsiteY5" fmla="*/ 1540042 h 2021447"/>
                <a:gd name="connsiteX6" fmla="*/ 289627 w 356134"/>
                <a:gd name="connsiteY6" fmla="*/ 1909010 h 2021447"/>
                <a:gd name="connsiteX7" fmla="*/ 273585 w 356134"/>
                <a:gd name="connsiteY7" fmla="*/ 2021305 h 20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134" h="2021447">
                  <a:moveTo>
                    <a:pt x="273585" y="0"/>
                  </a:moveTo>
                  <a:cubicBezTo>
                    <a:pt x="130542" y="117642"/>
                    <a:pt x="-12500" y="235284"/>
                    <a:pt x="869" y="320842"/>
                  </a:cubicBezTo>
                  <a:cubicBezTo>
                    <a:pt x="14238" y="406400"/>
                    <a:pt x="327059" y="414421"/>
                    <a:pt x="353796" y="513347"/>
                  </a:cubicBezTo>
                  <a:cubicBezTo>
                    <a:pt x="380533" y="612273"/>
                    <a:pt x="169311" y="780716"/>
                    <a:pt x="161290" y="914400"/>
                  </a:cubicBezTo>
                  <a:cubicBezTo>
                    <a:pt x="153269" y="1048084"/>
                    <a:pt x="286953" y="1211178"/>
                    <a:pt x="305669" y="1315452"/>
                  </a:cubicBezTo>
                  <a:cubicBezTo>
                    <a:pt x="324385" y="1419726"/>
                    <a:pt x="276259" y="1441116"/>
                    <a:pt x="273585" y="1540042"/>
                  </a:cubicBezTo>
                  <a:cubicBezTo>
                    <a:pt x="270911" y="1638968"/>
                    <a:pt x="289627" y="1828800"/>
                    <a:pt x="289627" y="1909010"/>
                  </a:cubicBezTo>
                  <a:cubicBezTo>
                    <a:pt x="289627" y="1989220"/>
                    <a:pt x="238827" y="2023979"/>
                    <a:pt x="273585" y="2021305"/>
                  </a:cubicBezTo>
                </a:path>
              </a:pathLst>
            </a:custGeom>
            <a:noFill/>
            <a:ln w="38100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7DEB601-0659-4580-9E92-03511D6032F5}"/>
                </a:ext>
              </a:extLst>
            </p:cNvPr>
            <p:cNvSpPr/>
            <p:nvPr/>
          </p:nvSpPr>
          <p:spPr>
            <a:xfrm rot="620627">
              <a:off x="8146232" y="3751554"/>
              <a:ext cx="356134" cy="2021447"/>
            </a:xfrm>
            <a:custGeom>
              <a:avLst/>
              <a:gdLst>
                <a:gd name="connsiteX0" fmla="*/ 273585 w 356134"/>
                <a:gd name="connsiteY0" fmla="*/ 0 h 2021447"/>
                <a:gd name="connsiteX1" fmla="*/ 869 w 356134"/>
                <a:gd name="connsiteY1" fmla="*/ 320842 h 2021447"/>
                <a:gd name="connsiteX2" fmla="*/ 353796 w 356134"/>
                <a:gd name="connsiteY2" fmla="*/ 513347 h 2021447"/>
                <a:gd name="connsiteX3" fmla="*/ 161290 w 356134"/>
                <a:gd name="connsiteY3" fmla="*/ 914400 h 2021447"/>
                <a:gd name="connsiteX4" fmla="*/ 305669 w 356134"/>
                <a:gd name="connsiteY4" fmla="*/ 1315452 h 2021447"/>
                <a:gd name="connsiteX5" fmla="*/ 273585 w 356134"/>
                <a:gd name="connsiteY5" fmla="*/ 1540042 h 2021447"/>
                <a:gd name="connsiteX6" fmla="*/ 289627 w 356134"/>
                <a:gd name="connsiteY6" fmla="*/ 1909010 h 2021447"/>
                <a:gd name="connsiteX7" fmla="*/ 273585 w 356134"/>
                <a:gd name="connsiteY7" fmla="*/ 2021305 h 20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134" h="2021447">
                  <a:moveTo>
                    <a:pt x="273585" y="0"/>
                  </a:moveTo>
                  <a:cubicBezTo>
                    <a:pt x="130542" y="117642"/>
                    <a:pt x="-12500" y="235284"/>
                    <a:pt x="869" y="320842"/>
                  </a:cubicBezTo>
                  <a:cubicBezTo>
                    <a:pt x="14238" y="406400"/>
                    <a:pt x="327059" y="414421"/>
                    <a:pt x="353796" y="513347"/>
                  </a:cubicBezTo>
                  <a:cubicBezTo>
                    <a:pt x="380533" y="612273"/>
                    <a:pt x="169311" y="780716"/>
                    <a:pt x="161290" y="914400"/>
                  </a:cubicBezTo>
                  <a:cubicBezTo>
                    <a:pt x="153269" y="1048084"/>
                    <a:pt x="286953" y="1211178"/>
                    <a:pt x="305669" y="1315452"/>
                  </a:cubicBezTo>
                  <a:cubicBezTo>
                    <a:pt x="324385" y="1419726"/>
                    <a:pt x="276259" y="1441116"/>
                    <a:pt x="273585" y="1540042"/>
                  </a:cubicBezTo>
                  <a:cubicBezTo>
                    <a:pt x="270911" y="1638968"/>
                    <a:pt x="289627" y="1828800"/>
                    <a:pt x="289627" y="1909010"/>
                  </a:cubicBezTo>
                  <a:cubicBezTo>
                    <a:pt x="289627" y="1989220"/>
                    <a:pt x="238827" y="2023979"/>
                    <a:pt x="273585" y="2021305"/>
                  </a:cubicBezTo>
                </a:path>
              </a:pathLst>
            </a:custGeom>
            <a:noFill/>
            <a:ln w="38100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A02D476-3CF0-4FC3-B32C-E8C809A89BD4}"/>
                </a:ext>
              </a:extLst>
            </p:cNvPr>
            <p:cNvSpPr/>
            <p:nvPr/>
          </p:nvSpPr>
          <p:spPr>
            <a:xfrm rot="21191612">
              <a:off x="7834390" y="3788717"/>
              <a:ext cx="356134" cy="2021447"/>
            </a:xfrm>
            <a:custGeom>
              <a:avLst/>
              <a:gdLst>
                <a:gd name="connsiteX0" fmla="*/ 273585 w 356134"/>
                <a:gd name="connsiteY0" fmla="*/ 0 h 2021447"/>
                <a:gd name="connsiteX1" fmla="*/ 869 w 356134"/>
                <a:gd name="connsiteY1" fmla="*/ 320842 h 2021447"/>
                <a:gd name="connsiteX2" fmla="*/ 353796 w 356134"/>
                <a:gd name="connsiteY2" fmla="*/ 513347 h 2021447"/>
                <a:gd name="connsiteX3" fmla="*/ 161290 w 356134"/>
                <a:gd name="connsiteY3" fmla="*/ 914400 h 2021447"/>
                <a:gd name="connsiteX4" fmla="*/ 305669 w 356134"/>
                <a:gd name="connsiteY4" fmla="*/ 1315452 h 2021447"/>
                <a:gd name="connsiteX5" fmla="*/ 273585 w 356134"/>
                <a:gd name="connsiteY5" fmla="*/ 1540042 h 2021447"/>
                <a:gd name="connsiteX6" fmla="*/ 289627 w 356134"/>
                <a:gd name="connsiteY6" fmla="*/ 1909010 h 2021447"/>
                <a:gd name="connsiteX7" fmla="*/ 273585 w 356134"/>
                <a:gd name="connsiteY7" fmla="*/ 2021305 h 202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134" h="2021447">
                  <a:moveTo>
                    <a:pt x="273585" y="0"/>
                  </a:moveTo>
                  <a:cubicBezTo>
                    <a:pt x="130542" y="117642"/>
                    <a:pt x="-12500" y="235284"/>
                    <a:pt x="869" y="320842"/>
                  </a:cubicBezTo>
                  <a:cubicBezTo>
                    <a:pt x="14238" y="406400"/>
                    <a:pt x="327059" y="414421"/>
                    <a:pt x="353796" y="513347"/>
                  </a:cubicBezTo>
                  <a:cubicBezTo>
                    <a:pt x="380533" y="612273"/>
                    <a:pt x="169311" y="780716"/>
                    <a:pt x="161290" y="914400"/>
                  </a:cubicBezTo>
                  <a:cubicBezTo>
                    <a:pt x="153269" y="1048084"/>
                    <a:pt x="286953" y="1211178"/>
                    <a:pt x="305669" y="1315452"/>
                  </a:cubicBezTo>
                  <a:cubicBezTo>
                    <a:pt x="324385" y="1419726"/>
                    <a:pt x="276259" y="1441116"/>
                    <a:pt x="273585" y="1540042"/>
                  </a:cubicBezTo>
                  <a:cubicBezTo>
                    <a:pt x="270911" y="1638968"/>
                    <a:pt x="289627" y="1828800"/>
                    <a:pt x="289627" y="1909010"/>
                  </a:cubicBezTo>
                  <a:cubicBezTo>
                    <a:pt x="289627" y="1989220"/>
                    <a:pt x="238827" y="2023979"/>
                    <a:pt x="273585" y="2021305"/>
                  </a:cubicBezTo>
                </a:path>
              </a:pathLst>
            </a:custGeom>
            <a:noFill/>
            <a:ln w="38100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393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53251" grpId="0" uiExpand="1" build="p"/>
      <p:bldP spid="5" grpId="0" animBg="1"/>
      <p:bldP spid="13" grpId="0"/>
      <p:bldP spid="23" grpId="0" animBg="1"/>
      <p:bldP spid="25" grpId="0" animBg="1"/>
      <p:bldP spid="31" grpId="0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E6569642-B7F4-49FC-99E7-544717D586AE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Finite State Machines</a:t>
            </a:r>
            <a:endParaRPr lang="en-US" u="sng" dirty="0"/>
          </a:p>
        </p:txBody>
      </p:sp>
      <p:sp>
        <p:nvSpPr>
          <p:cNvPr id="51213" name="Rectangle 13">
            <a:extLst>
              <a:ext uri="{FF2B5EF4-FFF2-40B4-BE49-F238E27FC236}">
                <a16:creationId xmlns:a16="http://schemas.microsoft.com/office/drawing/2014/main" id="{079FF59F-DBE9-46D8-92F9-47A4F48F0E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66422" y="2206357"/>
            <a:ext cx="6441583" cy="2967507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u="sng" dirty="0"/>
              <a:t>Finite State Machines</a:t>
            </a:r>
          </a:p>
          <a:p>
            <a:pPr eaLnBrk="1" hangingPunct="1">
              <a:buClr>
                <a:srgbClr val="FFC000"/>
              </a:buClr>
              <a:buFont typeface="Wingdings" panose="05000000000000000000" pitchFamily="2" charset="2"/>
              <a:buChar char="§"/>
              <a:defRPr/>
            </a:pPr>
            <a:r>
              <a:rPr lang="en-US" dirty="0"/>
              <a:t> Memory is only the current state</a:t>
            </a:r>
          </a:p>
          <a:p>
            <a:pPr eaLnBrk="1" hangingPunct="1">
              <a:buClr>
                <a:srgbClr val="FFC000"/>
              </a:buClr>
              <a:buFont typeface="Wingdings" panose="05000000000000000000" pitchFamily="2" charset="2"/>
              <a:buChar char="§"/>
              <a:defRPr/>
            </a:pPr>
            <a:r>
              <a:rPr lang="en-US" dirty="0"/>
              <a:t> State transitions defined by mapping</a:t>
            </a:r>
          </a:p>
          <a:p>
            <a:pPr eaLnBrk="1" hangingPunct="1">
              <a:buClr>
                <a:srgbClr val="FFC000"/>
              </a:buClr>
              <a:buFont typeface="Wingdings" panose="05000000000000000000" pitchFamily="2" charset="2"/>
              <a:buChar char="§"/>
              <a:defRPr/>
            </a:pPr>
            <a:r>
              <a:rPr lang="en-US" dirty="0"/>
              <a:t> Inputs consumed in receipt order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  <a:defRPr/>
            </a:pPr>
            <a:r>
              <a:rPr lang="en-US" dirty="0"/>
              <a:t> Changes triggered by input</a:t>
            </a:r>
          </a:p>
        </p:txBody>
      </p:sp>
      <p:pic>
        <p:nvPicPr>
          <p:cNvPr id="22532" name="Picture 22" descr="fsm1">
            <a:extLst>
              <a:ext uri="{FF2B5EF4-FFF2-40B4-BE49-F238E27FC236}">
                <a16:creationId xmlns:a16="http://schemas.microsoft.com/office/drawing/2014/main" id="{9AF7B2C3-5557-4904-BA9F-408C0B624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757" y="1970286"/>
            <a:ext cx="3810000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10" name="Rectangle 51209">
            <a:extLst>
              <a:ext uri="{FF2B5EF4-FFF2-40B4-BE49-F238E27FC236}">
                <a16:creationId xmlns:a16="http://schemas.microsoft.com/office/drawing/2014/main" id="{10A18AC6-F02D-4EC7-98AC-0EA33F281F1A}"/>
              </a:ext>
            </a:extLst>
          </p:cNvPr>
          <p:cNvSpPr/>
          <p:nvPr/>
        </p:nvSpPr>
        <p:spPr>
          <a:xfrm>
            <a:off x="8349319" y="5515937"/>
            <a:ext cx="450000" cy="450000"/>
          </a:xfrm>
          <a:prstGeom prst="rect">
            <a:avLst/>
          </a:prstGeom>
          <a:solidFill>
            <a:srgbClr val="004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1211" name="Oval 51210">
            <a:extLst>
              <a:ext uri="{FF2B5EF4-FFF2-40B4-BE49-F238E27FC236}">
                <a16:creationId xmlns:a16="http://schemas.microsoft.com/office/drawing/2014/main" id="{733994CB-C6FD-4F91-A47B-2C4D4608B9A9}"/>
              </a:ext>
            </a:extLst>
          </p:cNvPr>
          <p:cNvSpPr/>
          <p:nvPr/>
        </p:nvSpPr>
        <p:spPr>
          <a:xfrm>
            <a:off x="9146713" y="2646987"/>
            <a:ext cx="576000" cy="57600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4C758B2-EC7F-4D3B-99B9-6B359CC811F3}"/>
              </a:ext>
            </a:extLst>
          </p:cNvPr>
          <p:cNvSpPr/>
          <p:nvPr/>
        </p:nvSpPr>
        <p:spPr>
          <a:xfrm>
            <a:off x="8345383" y="4175903"/>
            <a:ext cx="576000" cy="57600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87B1388-AF52-446A-96F6-DD5EABF9F18A}"/>
              </a:ext>
            </a:extLst>
          </p:cNvPr>
          <p:cNvSpPr/>
          <p:nvPr/>
        </p:nvSpPr>
        <p:spPr>
          <a:xfrm>
            <a:off x="10011950" y="3897735"/>
            <a:ext cx="576000" cy="57600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81823ED-BAB3-4A8B-8116-46FAE55A22F4}"/>
              </a:ext>
            </a:extLst>
          </p:cNvPr>
          <p:cNvSpPr/>
          <p:nvPr/>
        </p:nvSpPr>
        <p:spPr>
          <a:xfrm>
            <a:off x="8809785" y="5515937"/>
            <a:ext cx="450000" cy="450000"/>
          </a:xfrm>
          <a:prstGeom prst="rect">
            <a:avLst/>
          </a:prstGeom>
          <a:solidFill>
            <a:srgbClr val="004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4EA81F9-2CAB-4EA3-9432-19BED8EA9A79}"/>
              </a:ext>
            </a:extLst>
          </p:cNvPr>
          <p:cNvSpPr/>
          <p:nvPr/>
        </p:nvSpPr>
        <p:spPr>
          <a:xfrm>
            <a:off x="9269617" y="5518210"/>
            <a:ext cx="450000" cy="450000"/>
          </a:xfrm>
          <a:prstGeom prst="rect">
            <a:avLst/>
          </a:prstGeom>
          <a:solidFill>
            <a:srgbClr val="004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88FB2F6-6D10-4788-8D60-9D06FA314700}"/>
              </a:ext>
            </a:extLst>
          </p:cNvPr>
          <p:cNvSpPr/>
          <p:nvPr/>
        </p:nvSpPr>
        <p:spPr>
          <a:xfrm>
            <a:off x="9725663" y="5516711"/>
            <a:ext cx="450000" cy="450000"/>
          </a:xfrm>
          <a:prstGeom prst="rect">
            <a:avLst/>
          </a:prstGeom>
          <a:solidFill>
            <a:srgbClr val="004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B59C048-6134-488E-B478-9BEE78B27521}"/>
              </a:ext>
            </a:extLst>
          </p:cNvPr>
          <p:cNvSpPr/>
          <p:nvPr/>
        </p:nvSpPr>
        <p:spPr>
          <a:xfrm>
            <a:off x="10181709" y="5515937"/>
            <a:ext cx="450000" cy="450000"/>
          </a:xfrm>
          <a:prstGeom prst="rect">
            <a:avLst/>
          </a:prstGeom>
          <a:solidFill>
            <a:srgbClr val="004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1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1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1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1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1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51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1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51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13" grpId="0" uiExpand="1" build="p"/>
      <p:bldP spid="51210" grpId="0" animBg="1"/>
      <p:bldP spid="51210" grpId="1" animBg="1"/>
      <p:bldP spid="51211" grpId="0" animBg="1"/>
      <p:bldP spid="51211" grpId="1" animBg="1"/>
      <p:bldP spid="51211" grpId="2" animBg="1"/>
      <p:bldP spid="51211" grpId="3" animBg="1"/>
      <p:bldP spid="51211" grpId="4" animBg="1"/>
      <p:bldP spid="51211" grpId="5" animBg="1"/>
      <p:bldP spid="81" grpId="0" animBg="1"/>
      <p:bldP spid="81" grpId="1" animBg="1"/>
      <p:bldP spid="81" grpId="2" animBg="1"/>
      <p:bldP spid="81" grpId="3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7C5F77A5-1A28-4697-8216-5E17570FFFD4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/>
              <a:t>Determinism vs. Non-Determinism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974893F7-F20B-492E-BBAA-998D5E6761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5665" y="1425667"/>
            <a:ext cx="8229600" cy="4876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u="sng" dirty="0"/>
              <a:t>Deterministic FSMs:</a:t>
            </a:r>
          </a:p>
          <a:p>
            <a:pPr eaLnBrk="1" hangingPunct="1">
              <a:buClr>
                <a:srgbClr val="FFC000"/>
              </a:buClr>
              <a:buFont typeface="Wingdings" panose="05000000000000000000" pitchFamily="2" charset="2"/>
              <a:buChar char="§"/>
              <a:defRPr/>
            </a:pPr>
            <a:r>
              <a:rPr lang="en-US" dirty="0"/>
              <a:t>Are completely predictable</a:t>
            </a:r>
          </a:p>
          <a:p>
            <a:pPr eaLnBrk="1" hangingPunct="1">
              <a:buClr>
                <a:srgbClr val="FFC000"/>
              </a:buClr>
              <a:buFont typeface="Wingdings" panose="05000000000000000000" pitchFamily="2" charset="2"/>
              <a:buChar char="§"/>
              <a:defRPr/>
            </a:pPr>
            <a:r>
              <a:rPr lang="en-US" dirty="0"/>
              <a:t>Have exactly one action for each input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dirty="0"/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u="sng" dirty="0"/>
              <a:t>Non-deterministic FSMs:</a:t>
            </a:r>
          </a:p>
          <a:p>
            <a:pPr eaLnBrk="1" hangingPunct="1">
              <a:buClr>
                <a:srgbClr val="FFC000"/>
              </a:buClr>
              <a:buFont typeface="Wingdings" panose="05000000000000000000" pitchFamily="2" charset="2"/>
              <a:buChar char="§"/>
              <a:defRPr/>
            </a:pPr>
            <a:r>
              <a:rPr lang="en-US" dirty="0"/>
              <a:t>Are unpredictable*</a:t>
            </a:r>
          </a:p>
          <a:p>
            <a:pPr eaLnBrk="1" hangingPunct="1">
              <a:buClr>
                <a:srgbClr val="FFC000"/>
              </a:buClr>
              <a:buFont typeface="Wingdings" panose="05000000000000000000" pitchFamily="2" charset="2"/>
              <a:buChar char="§"/>
              <a:defRPr/>
            </a:pPr>
            <a:r>
              <a:rPr lang="en-US" dirty="0"/>
              <a:t>Can have any number actions for an input</a:t>
            </a:r>
          </a:p>
        </p:txBody>
      </p:sp>
      <p:sp>
        <p:nvSpPr>
          <p:cNvPr id="23556" name="Rectangle 52">
            <a:extLst>
              <a:ext uri="{FF2B5EF4-FFF2-40B4-BE49-F238E27FC236}">
                <a16:creationId xmlns:a16="http://schemas.microsoft.com/office/drawing/2014/main" id="{E6380AFD-6560-4A7B-A01A-B9A5922954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485509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23557" name="Picture 5">
            <a:extLst>
              <a:ext uri="{FF2B5EF4-FFF2-40B4-BE49-F238E27FC236}">
                <a16:creationId xmlns:a16="http://schemas.microsoft.com/office/drawing/2014/main" id="{3895762C-EFCA-4D03-BAA2-B240E3D81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342" y="3657600"/>
            <a:ext cx="30734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22" descr="fsm1">
            <a:extLst>
              <a:ext uri="{FF2B5EF4-FFF2-40B4-BE49-F238E27FC236}">
                <a16:creationId xmlns:a16="http://schemas.microsoft.com/office/drawing/2014/main" id="{1A5D5FA6-6CA9-4D44-A127-794626E2A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8742" y="1143000"/>
            <a:ext cx="290195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acman-1">
            <a:hlinkClick r:id="" action="ppaction://media"/>
            <a:extLst>
              <a:ext uri="{FF2B5EF4-FFF2-40B4-BE49-F238E27FC236}">
                <a16:creationId xmlns:a16="http://schemas.microsoft.com/office/drawing/2014/main" id="{2BE992D7-3BD1-4DCA-B64F-A4C0AB5929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615850" y="3855701"/>
            <a:ext cx="2759831" cy="2576374"/>
          </a:xfrm>
          <a:prstGeom prst="rect">
            <a:avLst/>
          </a:prstGeom>
        </p:spPr>
      </p:pic>
      <p:pic>
        <p:nvPicPr>
          <p:cNvPr id="46" name="Pacman-2">
            <a:hlinkClick r:id="" action="ppaction://media"/>
            <a:extLst>
              <a:ext uri="{FF2B5EF4-FFF2-40B4-BE49-F238E27FC236}">
                <a16:creationId xmlns:a16="http://schemas.microsoft.com/office/drawing/2014/main" id="{609ECC05-28C2-4B86-8CC7-D93E66267CF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617600" y="3855600"/>
            <a:ext cx="2759831" cy="2576374"/>
          </a:xfrm>
          <a:prstGeom prst="rect">
            <a:avLst/>
          </a:prstGeom>
        </p:spPr>
      </p:pic>
      <p:sp>
        <p:nvSpPr>
          <p:cNvPr id="52226" name="Rectangle 2">
            <a:extLst>
              <a:ext uri="{FF2B5EF4-FFF2-40B4-BE49-F238E27FC236}">
                <a16:creationId xmlns:a16="http://schemas.microsoft.com/office/drawing/2014/main" id="{6BD2D25D-51F2-4197-817A-7EF90535595D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468657" y="555533"/>
            <a:ext cx="11254683" cy="691606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FSMs in Games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C3DD32F1-39D2-4C5B-BCC4-2601C7F768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0184" y="1415438"/>
            <a:ext cx="7211826" cy="5061275"/>
          </a:xfrm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sz="2800" u="sng" dirty="0"/>
              <a:t>Structure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§"/>
              <a:defRPr/>
            </a:pPr>
            <a:r>
              <a:rPr lang="en-US" sz="2800" dirty="0"/>
              <a:t> Every frame, current state runs code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§"/>
              <a:defRPr/>
            </a:pPr>
            <a:r>
              <a:rPr lang="en-US" sz="2800" dirty="0"/>
              <a:t> In its </a:t>
            </a:r>
            <a:r>
              <a:rPr lang="en-US" sz="2800" u="sng" dirty="0"/>
              <a:t>first</a:t>
            </a:r>
            <a:r>
              <a:rPr lang="en-US" sz="2800" dirty="0"/>
              <a:t> update, a state should initialize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§"/>
              <a:defRPr/>
            </a:pPr>
            <a:r>
              <a:rPr lang="en-US" sz="2800" dirty="0"/>
              <a:t> In its </a:t>
            </a:r>
            <a:r>
              <a:rPr lang="en-US" sz="2800" u="sng" dirty="0"/>
              <a:t>last</a:t>
            </a:r>
            <a:r>
              <a:rPr lang="en-US" sz="2800" dirty="0"/>
              <a:t> update, a state should have exit code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endParaRPr lang="en-US" sz="2800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endParaRPr lang="en-US" sz="2800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sz="2800" u="sng" dirty="0"/>
              <a:t>Transitions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§"/>
              <a:defRPr/>
            </a:pPr>
            <a:r>
              <a:rPr lang="en-US" sz="2800" dirty="0"/>
              <a:t> Transitions are be stored in a </a:t>
            </a:r>
            <a:r>
              <a:rPr lang="en-US" sz="2800" b="1" i="1" dirty="0">
                <a:solidFill>
                  <a:srgbClr val="00FF00"/>
                </a:solidFill>
              </a:rPr>
              <a:t>transition table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§"/>
              <a:defRPr/>
            </a:pPr>
            <a:r>
              <a:rPr lang="en-US" sz="2800" dirty="0"/>
              <a:t> Machines use </a:t>
            </a:r>
            <a:r>
              <a:rPr lang="en-US" sz="2800" b="1" dirty="0">
                <a:solidFill>
                  <a:schemeClr val="accent5"/>
                </a:solidFill>
              </a:rPr>
              <a:t>engine events </a:t>
            </a:r>
            <a:r>
              <a:rPr lang="en-US" sz="2800" dirty="0"/>
              <a:t>as input</a:t>
            </a:r>
            <a:endParaRPr lang="en-US" sz="2800" b="1" i="1" dirty="0">
              <a:solidFill>
                <a:srgbClr val="00FF00"/>
              </a:solidFill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E8103EA-29A9-45DC-B4D7-43CBAEE30D68}"/>
              </a:ext>
            </a:extLst>
          </p:cNvPr>
          <p:cNvGrpSpPr/>
          <p:nvPr/>
        </p:nvGrpSpPr>
        <p:grpSpPr>
          <a:xfrm>
            <a:off x="8364734" y="1366020"/>
            <a:ext cx="3166086" cy="2861938"/>
            <a:chOff x="8215497" y="1529642"/>
            <a:chExt cx="3166086" cy="286193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51CCD0D-8181-4F51-8AAA-0139C08BE04E}"/>
                </a:ext>
              </a:extLst>
            </p:cNvPr>
            <p:cNvSpPr/>
            <p:nvPr/>
          </p:nvSpPr>
          <p:spPr>
            <a:xfrm>
              <a:off x="9576135" y="1529642"/>
              <a:ext cx="1017270" cy="6916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b="1" dirty="0"/>
                <a:t>Scatter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41ACB5E-AA2E-447E-A1C9-9792CF7EC6BB}"/>
                </a:ext>
              </a:extLst>
            </p:cNvPr>
            <p:cNvSpPr/>
            <p:nvPr/>
          </p:nvSpPr>
          <p:spPr>
            <a:xfrm>
              <a:off x="8215497" y="3083197"/>
              <a:ext cx="1017270" cy="6916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b="1" dirty="0"/>
                <a:t>Chase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5CA8258-F31A-43B9-9ED0-B10C39C7E649}"/>
                </a:ext>
              </a:extLst>
            </p:cNvPr>
            <p:cNvSpPr/>
            <p:nvPr/>
          </p:nvSpPr>
          <p:spPr>
            <a:xfrm>
              <a:off x="10364313" y="3418092"/>
              <a:ext cx="1017270" cy="6916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b="1" dirty="0"/>
                <a:t>Flee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7CD310B-B6CC-4D3F-A9DB-3E772C9C01A7}"/>
                </a:ext>
              </a:extLst>
            </p:cNvPr>
            <p:cNvCxnSpPr>
              <a:cxnSpLocks/>
              <a:stCxn id="6" idx="0"/>
              <a:endCxn id="5" idx="2"/>
            </p:cNvCxnSpPr>
            <p:nvPr/>
          </p:nvCxnSpPr>
          <p:spPr>
            <a:xfrm flipV="1">
              <a:off x="8724132" y="1875445"/>
              <a:ext cx="852003" cy="1207752"/>
            </a:xfrm>
            <a:prstGeom prst="straightConnector1">
              <a:avLst/>
            </a:prstGeom>
            <a:ln w="50800">
              <a:solidFill>
                <a:schemeClr val="bg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A7E36D2-3811-488C-99BB-3321B31A50C5}"/>
                </a:ext>
              </a:extLst>
            </p:cNvPr>
            <p:cNvCxnSpPr>
              <a:cxnSpLocks/>
              <a:stCxn id="5" idx="3"/>
              <a:endCxn id="6" idx="7"/>
            </p:cNvCxnSpPr>
            <p:nvPr/>
          </p:nvCxnSpPr>
          <p:spPr>
            <a:xfrm flipH="1">
              <a:off x="9083791" y="2119965"/>
              <a:ext cx="641320" cy="1064515"/>
            </a:xfrm>
            <a:prstGeom prst="straightConnector1">
              <a:avLst/>
            </a:prstGeom>
            <a:ln w="50800">
              <a:solidFill>
                <a:schemeClr val="bg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0DCFB6B-BEF3-48A2-A324-7A66831C2B0B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>
              <a:off x="9232767" y="3429000"/>
              <a:ext cx="1131546" cy="334895"/>
            </a:xfrm>
            <a:prstGeom prst="straightConnector1">
              <a:avLst/>
            </a:prstGeom>
            <a:ln w="50800">
              <a:solidFill>
                <a:schemeClr val="bg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E6DAB37-CA01-4501-85B0-3168BB0F443B}"/>
                </a:ext>
              </a:extLst>
            </p:cNvPr>
            <p:cNvCxnSpPr>
              <a:cxnSpLocks/>
              <a:stCxn id="5" idx="4"/>
              <a:endCxn id="7" idx="1"/>
            </p:cNvCxnSpPr>
            <p:nvPr/>
          </p:nvCxnSpPr>
          <p:spPr>
            <a:xfrm>
              <a:off x="10084770" y="2221248"/>
              <a:ext cx="428519" cy="1298127"/>
            </a:xfrm>
            <a:prstGeom prst="straightConnector1">
              <a:avLst/>
            </a:prstGeom>
            <a:ln w="50800">
              <a:solidFill>
                <a:schemeClr val="bg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F5EFC28-633B-422D-A8C5-0C30E8CD017C}"/>
                </a:ext>
              </a:extLst>
            </p:cNvPr>
            <p:cNvCxnSpPr>
              <a:cxnSpLocks/>
              <a:stCxn id="7" idx="0"/>
              <a:endCxn id="5" idx="5"/>
            </p:cNvCxnSpPr>
            <p:nvPr/>
          </p:nvCxnSpPr>
          <p:spPr>
            <a:xfrm flipH="1" flipV="1">
              <a:off x="10444429" y="2119965"/>
              <a:ext cx="428519" cy="1298127"/>
            </a:xfrm>
            <a:prstGeom prst="straightConnector1">
              <a:avLst/>
            </a:prstGeom>
            <a:ln w="50800">
              <a:solidFill>
                <a:schemeClr val="bg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EB3B5FF1-AF19-4C48-BDAF-82E6D71A97BF}"/>
                </a:ext>
              </a:extLst>
            </p:cNvPr>
            <p:cNvSpPr/>
            <p:nvPr/>
          </p:nvSpPr>
          <p:spPr>
            <a:xfrm>
              <a:off x="10338216" y="3694142"/>
              <a:ext cx="843741" cy="697438"/>
            </a:xfrm>
            <a:prstGeom prst="arc">
              <a:avLst>
                <a:gd name="adj1" fmla="val 322062"/>
                <a:gd name="adj2" fmla="val 11733728"/>
              </a:avLst>
            </a:prstGeom>
            <a:ln w="50800">
              <a:solidFill>
                <a:schemeClr val="bg1"/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ED718A6-A81E-4AC7-9F40-D55622863D19}"/>
              </a:ext>
            </a:extLst>
          </p:cNvPr>
          <p:cNvSpPr txBox="1"/>
          <p:nvPr/>
        </p:nvSpPr>
        <p:spPr>
          <a:xfrm>
            <a:off x="8602965" y="2104858"/>
            <a:ext cx="950521" cy="246221"/>
          </a:xfrm>
          <a:prstGeom prst="rect">
            <a:avLst/>
          </a:prstGeom>
          <a:solidFill>
            <a:srgbClr val="004000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C_TIMER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2A2BE5-3C25-42F3-8C7B-BF166F05FAE0}"/>
              </a:ext>
            </a:extLst>
          </p:cNvPr>
          <p:cNvSpPr txBox="1"/>
          <p:nvPr/>
        </p:nvSpPr>
        <p:spPr>
          <a:xfrm>
            <a:off x="9299370" y="2472693"/>
            <a:ext cx="950521" cy="246221"/>
          </a:xfrm>
          <a:prstGeom prst="rect">
            <a:avLst/>
          </a:prstGeom>
          <a:solidFill>
            <a:srgbClr val="004000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C_TIMER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677E84-3E34-48F2-A077-C16FD341951F}"/>
              </a:ext>
            </a:extLst>
          </p:cNvPr>
          <p:cNvSpPr txBox="1"/>
          <p:nvPr/>
        </p:nvSpPr>
        <p:spPr>
          <a:xfrm>
            <a:off x="10000313" y="2148921"/>
            <a:ext cx="570095" cy="246221"/>
          </a:xfrm>
          <a:prstGeom prst="rect">
            <a:avLst/>
          </a:prstGeom>
          <a:solidFill>
            <a:srgbClr val="004000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PILL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BFA7BA-2AA5-4196-90D4-321176AE998B}"/>
              </a:ext>
            </a:extLst>
          </p:cNvPr>
          <p:cNvSpPr txBox="1"/>
          <p:nvPr/>
        </p:nvSpPr>
        <p:spPr>
          <a:xfrm>
            <a:off x="9626385" y="3290987"/>
            <a:ext cx="570095" cy="246221"/>
          </a:xfrm>
          <a:prstGeom prst="rect">
            <a:avLst/>
          </a:prstGeom>
          <a:solidFill>
            <a:srgbClr val="004000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PILL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1A07B8-A3A5-4213-9D9C-0C7D0A67E249}"/>
              </a:ext>
            </a:extLst>
          </p:cNvPr>
          <p:cNvSpPr txBox="1"/>
          <p:nvPr/>
        </p:nvSpPr>
        <p:spPr>
          <a:xfrm>
            <a:off x="10706070" y="2838151"/>
            <a:ext cx="1017270" cy="246221"/>
          </a:xfrm>
          <a:prstGeom prst="rect">
            <a:avLst/>
          </a:prstGeom>
          <a:solidFill>
            <a:srgbClr val="004000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P_TIMER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584B22-E2E5-4A14-A599-DBF7DC42B928}"/>
              </a:ext>
            </a:extLst>
          </p:cNvPr>
          <p:cNvSpPr txBox="1"/>
          <p:nvPr/>
        </p:nvSpPr>
        <p:spPr>
          <a:xfrm>
            <a:off x="10604742" y="4144260"/>
            <a:ext cx="570095" cy="246221"/>
          </a:xfrm>
          <a:prstGeom prst="rect">
            <a:avLst/>
          </a:prstGeom>
          <a:solidFill>
            <a:srgbClr val="004000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PILL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CDF04CF-EFF7-44F3-A623-D92638C57B59}"/>
              </a:ext>
            </a:extLst>
          </p:cNvPr>
          <p:cNvSpPr>
            <a:spLocks noChangeAspect="1"/>
          </p:cNvSpPr>
          <p:nvPr/>
        </p:nvSpPr>
        <p:spPr>
          <a:xfrm>
            <a:off x="8440423" y="2985137"/>
            <a:ext cx="873066" cy="545310"/>
          </a:xfrm>
          <a:prstGeom prst="ellipse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b="1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3D8D33F-4AAF-4498-8FD9-B5DC3BC40BFF}"/>
              </a:ext>
            </a:extLst>
          </p:cNvPr>
          <p:cNvSpPr>
            <a:spLocks noChangeAspect="1"/>
          </p:cNvSpPr>
          <p:nvPr/>
        </p:nvSpPr>
        <p:spPr>
          <a:xfrm>
            <a:off x="9797474" y="1442719"/>
            <a:ext cx="873066" cy="545310"/>
          </a:xfrm>
          <a:prstGeom prst="ellipse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b="1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47A0825-CA2F-4694-9209-1E1E6E6C33DD}"/>
              </a:ext>
            </a:extLst>
          </p:cNvPr>
          <p:cNvSpPr>
            <a:spLocks noChangeAspect="1"/>
          </p:cNvSpPr>
          <p:nvPr/>
        </p:nvSpPr>
        <p:spPr>
          <a:xfrm>
            <a:off x="10592339" y="3330305"/>
            <a:ext cx="873066" cy="545310"/>
          </a:xfrm>
          <a:prstGeom prst="ellipse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1FA3E7E-01D2-4AD8-8F17-BB43691913AB}"/>
              </a:ext>
            </a:extLst>
          </p:cNvPr>
          <p:cNvSpPr txBox="1"/>
          <p:nvPr/>
        </p:nvSpPr>
        <p:spPr>
          <a:xfrm>
            <a:off x="10596094" y="2488761"/>
            <a:ext cx="804469" cy="246221"/>
          </a:xfrm>
          <a:prstGeom prst="rect">
            <a:avLst/>
          </a:prstGeom>
          <a:solidFill>
            <a:srgbClr val="004000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EATEN</a:t>
            </a:r>
          </a:p>
        </p:txBody>
      </p:sp>
      <p:pic>
        <p:nvPicPr>
          <p:cNvPr id="48" name="Pacman-3">
            <a:hlinkClick r:id="" action="ppaction://media"/>
            <a:extLst>
              <a:ext uri="{FF2B5EF4-FFF2-40B4-BE49-F238E27FC236}">
                <a16:creationId xmlns:a16="http://schemas.microsoft.com/office/drawing/2014/main" id="{F2C50994-C138-41A1-9C1F-7B168079A41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615850" y="3855600"/>
            <a:ext cx="2761144" cy="2577600"/>
          </a:xfrm>
          <a:prstGeom prst="rect">
            <a:avLst/>
          </a:prstGeom>
        </p:spPr>
      </p:pic>
      <p:pic>
        <p:nvPicPr>
          <p:cNvPr id="49" name="Pacman-4">
            <a:hlinkClick r:id="" action="ppaction://media"/>
            <a:extLst>
              <a:ext uri="{FF2B5EF4-FFF2-40B4-BE49-F238E27FC236}">
                <a16:creationId xmlns:a16="http://schemas.microsoft.com/office/drawing/2014/main" id="{3D1AEBE2-701A-4EF7-86D0-6017ED7F33CE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617600" y="3855600"/>
            <a:ext cx="2761144" cy="257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22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2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3" dur="5723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4000"/>
                                      </p:to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6" dur="5403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4000"/>
                                      </p:to>
                                    </p:animClr>
                                    <p:set>
                                      <p:cBhvr>
                                        <p:cTn id="1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9" dur="7460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4000"/>
                                      </p:to>
                                    </p:animClr>
                                    <p:set>
                                      <p:cBhvr>
                                        <p:cTn id="1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2" dur="90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3" fill="hold" display="0">
                  <p:stCondLst>
                    <p:cond delay="indefinite"/>
                  </p:stCondLst>
                </p:cTn>
                <p:tgtEl>
                  <p:spTgt spid="45"/>
                </p:tgtEl>
              </p:cMediaNode>
            </p:video>
            <p:seq concurrent="1" nextAc="seek">
              <p:cTn id="154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5" fill="hold">
                      <p:stCondLst>
                        <p:cond delay="0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8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video>
              <p:cMediaNode vol="80000">
                <p:cTn id="159" fill="hold" display="0">
                  <p:stCondLst>
                    <p:cond delay="indefinite"/>
                  </p:stCondLst>
                </p:cTn>
                <p:tgtEl>
                  <p:spTgt spid="46"/>
                </p:tgtEl>
              </p:cMediaNode>
            </p:video>
            <p:video>
              <p:cMediaNode vol="80000">
                <p:cTn id="160" fill="hold" display="0">
                  <p:stCondLst>
                    <p:cond delay="indefinite"/>
                  </p:stCondLst>
                </p:cTn>
                <p:tgtEl>
                  <p:spTgt spid="48"/>
                </p:tgtEl>
              </p:cMediaNode>
            </p:video>
            <p:seq concurrent="1" nextAc="seek">
              <p:cTn id="161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2" fill="hold">
                      <p:stCondLst>
                        <p:cond delay="0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5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video>
              <p:cMediaNode vol="80000">
                <p:cTn id="166" fill="hold" display="0">
                  <p:stCondLst>
                    <p:cond delay="indefinite"/>
                  </p:stCondLst>
                </p:cTn>
                <p:tgtEl>
                  <p:spTgt spid="49"/>
                </p:tgtEl>
              </p:cMediaNode>
            </p:video>
          </p:childTnLst>
        </p:cTn>
      </p:par>
    </p:tnLst>
    <p:bldLst>
      <p:bldP spid="52227" grpId="0" build="p"/>
      <p:bldP spid="34" grpId="0" animBg="1"/>
      <p:bldP spid="35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3" grpId="0" animBg="1"/>
      <p:bldP spid="43" grpId="1" animBg="1"/>
      <p:bldP spid="43" grpId="2" animBg="1"/>
      <p:bldP spid="43" grpId="3" animBg="1"/>
      <p:bldP spid="44" grpId="0" animBg="1"/>
      <p:bldP spid="44" grpId="1" animBg="1"/>
      <p:bldP spid="4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B045149F-EF3F-4057-8D92-178597EF8DB6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Example FSM Architecture</a:t>
            </a: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D295DF5F-4D0C-46F2-9027-FAFACC431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283003" y="1455313"/>
            <a:ext cx="2514600" cy="1983346"/>
          </a:xfrm>
          <a:solidFill>
            <a:srgbClr val="002060"/>
          </a:solidFill>
          <a:ln w="12700">
            <a:solidFill>
              <a:schemeClr val="bg1"/>
            </a:solidFill>
          </a:ln>
        </p:spPr>
        <p:txBody>
          <a:bodyPr>
            <a:noAutofit/>
          </a:bodyPr>
          <a:lstStyle/>
          <a:p>
            <a:pPr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sz="1800" dirty="0">
                <a:latin typeface="Courier New" pitchFamily="49" charset="0"/>
              </a:rPr>
              <a:t>class State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sz="1800" dirty="0"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sz="1800" dirty="0">
                <a:latin typeface="Courier New" pitchFamily="49" charset="0"/>
              </a:rPr>
              <a:t>  void enter();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sz="1800" dirty="0">
                <a:latin typeface="Courier New" pitchFamily="49" charset="0"/>
              </a:rPr>
              <a:t>  void update();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sz="1800" dirty="0">
                <a:latin typeface="Courier New" pitchFamily="49" charset="0"/>
              </a:rPr>
              <a:t>  void exit();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sz="1800" dirty="0">
                <a:latin typeface="Courier New" pitchFamily="49" charset="0"/>
              </a:rPr>
              <a:t>}</a:t>
            </a:r>
          </a:p>
        </p:txBody>
      </p:sp>
      <p:sp>
        <p:nvSpPr>
          <p:cNvPr id="56327" name="Rectangle 7">
            <a:extLst>
              <a:ext uri="{FF2B5EF4-FFF2-40B4-BE49-F238E27FC236}">
                <a16:creationId xmlns:a16="http://schemas.microsoft.com/office/drawing/2014/main" id="{C091B30C-0F24-4851-A387-BB6079533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561" y="1455313"/>
            <a:ext cx="4114800" cy="4095482"/>
          </a:xfrm>
          <a:prstGeom prst="rect">
            <a:avLst/>
          </a:prstGeom>
          <a:solidFill>
            <a:srgbClr val="002060"/>
          </a:solidFill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buClr>
                <a:schemeClr val="hlink"/>
              </a:buClr>
              <a:buSzPct val="70000"/>
              <a:defRPr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Arial" charset="0"/>
              </a:rPr>
              <a:t>class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Arial" charset="0"/>
              </a:rPr>
              <a:t>StateMachine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  <a:cs typeface="Arial" charset="0"/>
            </a:endParaRPr>
          </a:p>
          <a:p>
            <a:pPr marL="342900" indent="-342900">
              <a:buClr>
                <a:schemeClr val="hlink"/>
              </a:buClr>
              <a:buSzPct val="70000"/>
              <a:defRPr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Arial" charset="0"/>
              </a:rPr>
              <a:t>{</a:t>
            </a:r>
          </a:p>
          <a:p>
            <a:pPr marL="342900" indent="-342900">
              <a:buClr>
                <a:schemeClr val="hlink"/>
              </a:buClr>
              <a:buSzPct val="70000"/>
              <a:defRPr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Arial" charset="0"/>
              </a:rPr>
              <a:t>  list&lt;State*&gt; states;</a:t>
            </a:r>
          </a:p>
          <a:p>
            <a:pPr marL="342900" indent="-342900">
              <a:buClr>
                <a:schemeClr val="hlink"/>
              </a:buClr>
              <a:buSzPct val="70000"/>
              <a:defRPr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Arial" charset="0"/>
              </a:rPr>
              <a:t>  State *current, *start;</a:t>
            </a:r>
          </a:p>
          <a:p>
            <a:pPr marL="342900" indent="-342900">
              <a:buClr>
                <a:schemeClr val="hlink"/>
              </a:buClr>
              <a:buSzPct val="70000"/>
              <a:defRPr/>
            </a:pP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  <a:cs typeface="Arial" charset="0"/>
            </a:endParaRPr>
          </a:p>
          <a:p>
            <a:pPr marL="342900" indent="-342900">
              <a:buClr>
                <a:schemeClr val="hlink"/>
              </a:buClr>
              <a:buSzPct val="70000"/>
              <a:defRPr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Arial" charset="0"/>
              </a:rPr>
              <a:t>	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Arial" charset="0"/>
              </a:rPr>
              <a:t>int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Arial" charset="0"/>
              </a:rPr>
              <a:t> transition[#s][#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Arial" charset="0"/>
              </a:rPr>
              <a:t>i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Arial" charset="0"/>
              </a:rPr>
              <a:t>];</a:t>
            </a:r>
          </a:p>
          <a:p>
            <a:pPr marL="342900" indent="-342900">
              <a:buClr>
                <a:schemeClr val="hlink"/>
              </a:buClr>
              <a:buSzPct val="70000"/>
              <a:defRPr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Arial" charset="0"/>
              </a:rPr>
              <a:t>	queue&lt;Event*&gt; events;</a:t>
            </a:r>
          </a:p>
          <a:p>
            <a:pPr marL="342900" indent="-342900">
              <a:buClr>
                <a:schemeClr val="hlink"/>
              </a:buClr>
              <a:buSzPct val="70000"/>
              <a:defRPr/>
            </a:pP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  <a:cs typeface="Arial" charset="0"/>
            </a:endParaRPr>
          </a:p>
          <a:p>
            <a:pPr marL="342900" indent="-342900">
              <a:buClr>
                <a:schemeClr val="hlink"/>
              </a:buClr>
              <a:buSzPct val="70000"/>
              <a:defRPr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Arial" charset="0"/>
              </a:rPr>
              <a:t>	void Init();</a:t>
            </a:r>
          </a:p>
          <a:p>
            <a:pPr marL="342900" indent="-342900">
              <a:buClr>
                <a:schemeClr val="hlink"/>
              </a:buClr>
              <a:buSzPct val="70000"/>
              <a:defRPr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Arial" charset="0"/>
              </a:rPr>
              <a:t>	void Update();</a:t>
            </a:r>
          </a:p>
          <a:p>
            <a:pPr marL="342900" indent="-342900">
              <a:buClr>
                <a:schemeClr val="hlink"/>
              </a:buClr>
              <a:buSzPct val="70000"/>
              <a:defRPr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Arial" charset="0"/>
              </a:rPr>
              <a:t>	void Shutdown();</a:t>
            </a:r>
          </a:p>
          <a:p>
            <a:pPr marL="342900" indent="-342900">
              <a:buClr>
                <a:schemeClr val="hlink"/>
              </a:buClr>
              <a:buSzPct val="70000"/>
              <a:defRPr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Arial" charset="0"/>
              </a:rPr>
              <a:t>	void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Arial" charset="0"/>
              </a:rPr>
              <a:t>EnqueueEvent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Arial" charset="0"/>
              </a:rPr>
              <a:t>(Event*);</a:t>
            </a:r>
          </a:p>
          <a:p>
            <a:pPr marL="342900" indent="-342900">
              <a:buClr>
                <a:schemeClr val="hlink"/>
              </a:buClr>
              <a:buSzPct val="70000"/>
              <a:defRPr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Arial" charset="0"/>
              </a:rPr>
              <a:t>	void Transition();</a:t>
            </a:r>
          </a:p>
          <a:p>
            <a:pPr marL="342900" indent="-342900">
              <a:buClr>
                <a:schemeClr val="hlink"/>
              </a:buClr>
              <a:buSzPct val="70000"/>
              <a:defRPr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Arial" charset="0"/>
              </a:rPr>
              <a:t>}</a:t>
            </a:r>
          </a:p>
        </p:txBody>
      </p:sp>
      <p:pic>
        <p:nvPicPr>
          <p:cNvPr id="25605" name="Picture 22" descr="fsm1">
            <a:extLst>
              <a:ext uri="{FF2B5EF4-FFF2-40B4-BE49-F238E27FC236}">
                <a16:creationId xmlns:a16="http://schemas.microsoft.com/office/drawing/2014/main" id="{9131ACB9-D007-41AA-844D-96FA7215B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148" y="3374266"/>
            <a:ext cx="2608789" cy="2260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6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6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6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63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63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63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63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63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63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63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63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07D04-BDB6-4AD4-9F87-9B4AA81A7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FSM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8B2BF-7725-434B-BE06-674904ED9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584" y="1342675"/>
            <a:ext cx="10650828" cy="488070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3200" dirty="0">
                <a:ea typeface="ＭＳ Ｐゴシック" panose="020B0600070205080204" pitchFamily="34" charset="-128"/>
              </a:rPr>
              <a:t>Finite State Machines are easy to code and have been very successful in games, but have some problems:</a:t>
            </a:r>
          </a:p>
          <a:p>
            <a:pPr marL="0" indent="0">
              <a:lnSpc>
                <a:spcPct val="80000"/>
              </a:lnSpc>
              <a:buNone/>
            </a:pPr>
            <a:endParaRPr lang="en-US" altLang="en-US" sz="1600" u="sng" dirty="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80000"/>
              </a:lnSpc>
              <a:buClr>
                <a:srgbClr val="FFC000"/>
              </a:buClr>
            </a:pPr>
            <a:r>
              <a:rPr lang="en-US" altLang="en-US" dirty="0">
                <a:ea typeface="Arial" panose="020B0604020202020204" pitchFamily="34" charset="0"/>
              </a:rPr>
              <a:t> Not easily scalable</a:t>
            </a:r>
            <a:endParaRPr lang="en-US" altLang="ja-JP" dirty="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80000"/>
              </a:lnSpc>
              <a:buClr>
                <a:srgbClr val="FFC000"/>
              </a:buClr>
            </a:pPr>
            <a:r>
              <a:rPr lang="en-US" altLang="en-US" dirty="0">
                <a:ea typeface="Arial" panose="020B0604020202020204" pitchFamily="34" charset="0"/>
              </a:rPr>
              <a:t> No memory of past events</a:t>
            </a:r>
          </a:p>
          <a:p>
            <a:pPr lvl="1" eaLnBrk="1" hangingPunct="1">
              <a:lnSpc>
                <a:spcPct val="80000"/>
              </a:lnSpc>
              <a:buClr>
                <a:srgbClr val="FFC000"/>
              </a:buClr>
            </a:pPr>
            <a:r>
              <a:rPr lang="en-US" altLang="en-US" dirty="0">
                <a:ea typeface="Arial" panose="020B0604020202020204" pitchFamily="34" charset="0"/>
              </a:rPr>
              <a:t> Purely reactive – no plans/goals</a:t>
            </a:r>
          </a:p>
          <a:p>
            <a:pPr lvl="1" eaLnBrk="1" hangingPunct="1">
              <a:lnSpc>
                <a:spcPct val="80000"/>
              </a:lnSpc>
              <a:buClr>
                <a:srgbClr val="FFC000"/>
              </a:buClr>
            </a:pPr>
            <a:r>
              <a:rPr lang="en-US" altLang="en-US" dirty="0">
                <a:ea typeface="Arial" panose="020B0604020202020204" pitchFamily="34" charset="0"/>
              </a:rPr>
              <a:t> Can be too predictable</a:t>
            </a:r>
            <a:br>
              <a:rPr lang="en-US" altLang="en-US" dirty="0">
                <a:ea typeface="Arial" panose="020B0604020202020204" pitchFamily="34" charset="0"/>
              </a:rPr>
            </a:br>
            <a:endParaRPr lang="en-US" altLang="en-US" sz="1600" dirty="0">
              <a:ea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en-US" sz="3200" dirty="0">
                <a:ea typeface="ＭＳ Ｐゴシック" panose="020B0600070205080204" pitchFamily="34" charset="-128"/>
              </a:rPr>
              <a:t>Scaling can be handled to some degree with Hierarchical FSMs (HFSMs), and predictability can be addressed with probabilities – but there is</a:t>
            </a:r>
            <a:r>
              <a:rPr lang="ja-JP" altLang="en-US" sz="3200" dirty="0">
                <a:ea typeface="ＭＳ Ｐゴシック" panose="020B0600070205080204" pitchFamily="34" charset="-128"/>
              </a:rPr>
              <a:t> </a:t>
            </a:r>
            <a:r>
              <a:rPr lang="en-US" altLang="ja-JP" sz="3200" dirty="0">
                <a:ea typeface="ＭＳ Ｐゴシック" panose="020B0600070205080204" pitchFamily="34" charset="-128"/>
              </a:rPr>
              <a:t>a</a:t>
            </a:r>
            <a:r>
              <a:rPr lang="ja-JP" altLang="en-US" sz="3200" dirty="0">
                <a:ea typeface="ＭＳ Ｐゴシック" panose="020B0600070205080204" pitchFamily="34" charset="-128"/>
              </a:rPr>
              <a:t> </a:t>
            </a:r>
            <a:r>
              <a:rPr lang="en-US" altLang="ja-JP" sz="3200" dirty="0">
                <a:ea typeface="ＭＳ Ｐゴシック" panose="020B0600070205080204" pitchFamily="34" charset="-128"/>
              </a:rPr>
              <a:t>cost!</a:t>
            </a:r>
            <a:endParaRPr lang="en-US" altLang="en-US" sz="3200" dirty="0">
              <a:ea typeface="ＭＳ Ｐゴシック" panose="020B0600070205080204" pitchFamily="34" charset="-128"/>
            </a:endParaRPr>
          </a:p>
        </p:txBody>
      </p:sp>
      <p:pic>
        <p:nvPicPr>
          <p:cNvPr id="138243" name="Picture 6">
            <a:extLst>
              <a:ext uri="{FF2B5EF4-FFF2-40B4-BE49-F238E27FC236}">
                <a16:creationId xmlns:a16="http://schemas.microsoft.com/office/drawing/2014/main" id="{F3BA1652-2FC7-4D33-864D-C100C4586C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490" y="2362200"/>
            <a:ext cx="21336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53A42A8D-7F3F-41B8-ABF5-079EF983738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+mj-ea"/>
              </a:rPr>
              <a:t>Decision Trees</a:t>
            </a:r>
            <a:endParaRPr lang="en-US" u="sng" dirty="0">
              <a:ea typeface="+mj-ea"/>
            </a:endParaRPr>
          </a:p>
        </p:txBody>
      </p:sp>
      <p:sp>
        <p:nvSpPr>
          <p:cNvPr id="51213" name="Rectangle 13">
            <a:extLst>
              <a:ext uri="{FF2B5EF4-FFF2-40B4-BE49-F238E27FC236}">
                <a16:creationId xmlns:a16="http://schemas.microsoft.com/office/drawing/2014/main" id="{BD98B9B0-0795-4680-83E5-9FD0A18815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6455" y="1385887"/>
            <a:ext cx="7227731" cy="5220653"/>
          </a:xfrm>
        </p:spPr>
        <p:txBody>
          <a:bodyPr>
            <a:normAutofit/>
          </a:bodyPr>
          <a:lstStyle/>
          <a:p>
            <a:pPr marL="0" indent="0" algn="just">
              <a:buNone/>
              <a:defRPr/>
            </a:pPr>
            <a:r>
              <a:rPr lang="en-US" altLang="en-US" sz="2400" b="1" dirty="0">
                <a:solidFill>
                  <a:srgbClr val="00FF00"/>
                </a:solidFill>
                <a:ea typeface="ＭＳ Ｐゴシック" charset="-128"/>
              </a:rPr>
              <a:t>Decision trees </a:t>
            </a:r>
            <a:r>
              <a:rPr lang="en-US" altLang="en-US" sz="2400" dirty="0">
                <a:ea typeface="ＭＳ Ｐゴシック" charset="-128"/>
              </a:rPr>
              <a:t>help agents make decisions (behavior) by branching based on aspects of the world (knowledge).</a:t>
            </a:r>
          </a:p>
          <a:p>
            <a:pPr marL="0" indent="0">
              <a:buNone/>
              <a:defRPr/>
            </a:pPr>
            <a:endParaRPr lang="en-US" altLang="en-US" sz="2400" dirty="0">
              <a:ea typeface="ＭＳ Ｐゴシック" charset="-128"/>
            </a:endParaRPr>
          </a:p>
          <a:p>
            <a:pPr marL="0" indent="0">
              <a:buNone/>
              <a:defRPr/>
            </a:pPr>
            <a:r>
              <a:rPr lang="en-US" altLang="en-US" sz="2400" u="sng" dirty="0">
                <a:ea typeface="ＭＳ Ｐゴシック" charset="-128"/>
              </a:rPr>
              <a:t>Decision Trees…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2400" dirty="0">
                <a:ea typeface="ＭＳ Ｐゴシック" charset="-128"/>
              </a:rPr>
              <a:t>  Ask some question about world / agent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2400" dirty="0">
                <a:ea typeface="ＭＳ Ｐゴシック" charset="-128"/>
              </a:rPr>
              <a:t>  Branch according to possible answers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2400" dirty="0">
                <a:ea typeface="ＭＳ Ｐゴシック" charset="-128"/>
              </a:rPr>
              <a:t>  Terminate in decisions (leaf nodes)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2400" dirty="0">
                <a:ea typeface="ＭＳ Ｐゴシック" charset="-128"/>
              </a:rPr>
              <a:t>  Decision trees can use machine learning (ID3)</a:t>
            </a:r>
          </a:p>
          <a:p>
            <a:pPr marL="0" indent="0">
              <a:defRPr/>
            </a:pPr>
            <a:br>
              <a:rPr lang="en-US" altLang="en-US" sz="2400" dirty="0">
                <a:ea typeface="ＭＳ Ｐゴシック" charset="-128"/>
              </a:rPr>
            </a:br>
            <a:endParaRPr lang="en-US" altLang="en-US" sz="1600" dirty="0">
              <a:ea typeface="ＭＳ Ｐゴシック" charset="-128"/>
            </a:endParaRPr>
          </a:p>
          <a:p>
            <a:pPr marL="0" indent="0">
              <a:buNone/>
              <a:defRPr/>
            </a:pPr>
            <a:r>
              <a:rPr lang="en-US" altLang="ja-JP" sz="2400" dirty="0">
                <a:ea typeface="ＭＳ Ｐゴシック" charset="-128"/>
              </a:rPr>
              <a:t>Decision</a:t>
            </a:r>
            <a:r>
              <a:rPr lang="ja-JP" altLang="en-US" sz="2400" dirty="0">
                <a:ea typeface="ＭＳ Ｐゴシック" charset="-128"/>
              </a:rPr>
              <a:t> </a:t>
            </a:r>
            <a:r>
              <a:rPr lang="en-US" altLang="ja-JP" sz="2400" dirty="0">
                <a:ea typeface="ＭＳ Ｐゴシック" charset="-128"/>
              </a:rPr>
              <a:t>tree</a:t>
            </a:r>
            <a:r>
              <a:rPr lang="ja-JP" altLang="en-US" sz="2400" dirty="0">
                <a:ea typeface="ＭＳ Ｐゴシック" charset="-128"/>
              </a:rPr>
              <a:t> </a:t>
            </a:r>
            <a:r>
              <a:rPr lang="en-US" altLang="ja-JP" sz="2400" dirty="0">
                <a:ea typeface="ＭＳ Ｐゴシック" charset="-128"/>
              </a:rPr>
              <a:t>models</a:t>
            </a:r>
            <a:r>
              <a:rPr lang="ja-JP" altLang="en-US" sz="2400" dirty="0">
                <a:ea typeface="ＭＳ Ｐゴシック" charset="-128"/>
              </a:rPr>
              <a:t> </a:t>
            </a:r>
            <a:r>
              <a:rPr lang="en-US" altLang="ja-JP" sz="2400" dirty="0">
                <a:ea typeface="ＭＳ Ｐゴシック" charset="-128"/>
              </a:rPr>
              <a:t>are simple but have limited flexibility.</a:t>
            </a:r>
            <a:endParaRPr lang="en-US" altLang="en-US" sz="2400" dirty="0">
              <a:ea typeface="ＭＳ Ｐゴシック" charset="-128"/>
            </a:endParaRPr>
          </a:p>
        </p:txBody>
      </p:sp>
      <p:sp>
        <p:nvSpPr>
          <p:cNvPr id="28" name="Diamond 27">
            <a:extLst>
              <a:ext uri="{FF2B5EF4-FFF2-40B4-BE49-F238E27FC236}">
                <a16:creationId xmlns:a16="http://schemas.microsoft.com/office/drawing/2014/main" id="{AB0D3AB8-5688-4D31-899D-8930A2502CDB}"/>
              </a:ext>
            </a:extLst>
          </p:cNvPr>
          <p:cNvSpPr/>
          <p:nvPr/>
        </p:nvSpPr>
        <p:spPr bwMode="auto">
          <a:xfrm>
            <a:off x="9759948" y="1853565"/>
            <a:ext cx="754063" cy="755650"/>
          </a:xfrm>
          <a:prstGeom prst="diamond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sz="16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aramond" panose="02020404030301010803" pitchFamily="18" charset="0"/>
            </a:endParaRPr>
          </a:p>
        </p:txBody>
      </p:sp>
      <p:sp>
        <p:nvSpPr>
          <p:cNvPr id="29" name="TextBox 27">
            <a:extLst>
              <a:ext uri="{FF2B5EF4-FFF2-40B4-BE49-F238E27FC236}">
                <a16:creationId xmlns:a16="http://schemas.microsoft.com/office/drawing/2014/main" id="{552B1FAB-DDAB-42B6-8D87-564FEA2541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6447" y="1539240"/>
            <a:ext cx="10699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US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Zombie?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D274097-C6A2-4298-852D-CD286F1241A0}"/>
              </a:ext>
            </a:extLst>
          </p:cNvPr>
          <p:cNvCxnSpPr/>
          <p:nvPr/>
        </p:nvCxnSpPr>
        <p:spPr bwMode="auto">
          <a:xfrm rot="5400000">
            <a:off x="9413081" y="2451259"/>
            <a:ext cx="566737" cy="5048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A076657-0731-4FA2-88BE-4A8AA3607110}"/>
              </a:ext>
            </a:extLst>
          </p:cNvPr>
          <p:cNvCxnSpPr/>
          <p:nvPr/>
        </p:nvCxnSpPr>
        <p:spPr bwMode="auto">
          <a:xfrm rot="16200000" flipH="1">
            <a:off x="10263186" y="2483803"/>
            <a:ext cx="566737" cy="43973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0">
            <a:extLst>
              <a:ext uri="{FF2B5EF4-FFF2-40B4-BE49-F238E27FC236}">
                <a16:creationId xmlns:a16="http://schemas.microsoft.com/office/drawing/2014/main" id="{32CA0B6D-BC97-4D8D-9260-4A465C9D38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4983" y="2260600"/>
            <a:ext cx="5667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US" altLang="en-US" sz="16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Yes</a:t>
            </a:r>
          </a:p>
        </p:txBody>
      </p:sp>
      <p:sp>
        <p:nvSpPr>
          <p:cNvPr id="37" name="TextBox 31">
            <a:extLst>
              <a:ext uri="{FF2B5EF4-FFF2-40B4-BE49-F238E27FC236}">
                <a16:creationId xmlns:a16="http://schemas.microsoft.com/office/drawing/2014/main" id="{762456A2-629C-462C-83C0-19B28A4B8C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88598" y="2260600"/>
            <a:ext cx="7556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US" altLang="en-US" sz="16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No</a:t>
            </a:r>
          </a:p>
        </p:txBody>
      </p:sp>
      <p:sp>
        <p:nvSpPr>
          <p:cNvPr id="38" name="Diamond 37">
            <a:extLst>
              <a:ext uri="{FF2B5EF4-FFF2-40B4-BE49-F238E27FC236}">
                <a16:creationId xmlns:a16="http://schemas.microsoft.com/office/drawing/2014/main" id="{8163E1C8-1C42-4A02-8926-435EA4BC7560}"/>
              </a:ext>
            </a:extLst>
          </p:cNvPr>
          <p:cNvSpPr/>
          <p:nvPr/>
        </p:nvSpPr>
        <p:spPr bwMode="auto">
          <a:xfrm>
            <a:off x="8878887" y="2798128"/>
            <a:ext cx="754062" cy="755650"/>
          </a:xfrm>
          <a:prstGeom prst="diamond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sz="16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aramond" panose="02020404030301010803" pitchFamily="18" charset="0"/>
            </a:endParaRPr>
          </a:p>
        </p:txBody>
      </p:sp>
      <p:sp>
        <p:nvSpPr>
          <p:cNvPr id="39" name="TextBox 36">
            <a:extLst>
              <a:ext uri="{FF2B5EF4-FFF2-40B4-BE49-F238E27FC236}">
                <a16:creationId xmlns:a16="http://schemas.microsoft.com/office/drawing/2014/main" id="{6E942CE4-5559-4FC6-8A34-979DD4BFA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6474" y="2483802"/>
            <a:ext cx="10699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US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Hungry?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92BD462-01D5-4B20-BD87-EDCF77D5D444}"/>
              </a:ext>
            </a:extLst>
          </p:cNvPr>
          <p:cNvSpPr/>
          <p:nvPr/>
        </p:nvSpPr>
        <p:spPr bwMode="auto">
          <a:xfrm>
            <a:off x="10514011" y="2987040"/>
            <a:ext cx="566737" cy="56673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sz="16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aramond" panose="02020404030301010803" pitchFamily="18" charset="0"/>
            </a:endParaRPr>
          </a:p>
        </p:txBody>
      </p:sp>
      <p:sp>
        <p:nvSpPr>
          <p:cNvPr id="41" name="TextBox 41">
            <a:extLst>
              <a:ext uri="{FF2B5EF4-FFF2-40B4-BE49-F238E27FC236}">
                <a16:creationId xmlns:a16="http://schemas.microsoft.com/office/drawing/2014/main" id="{95B62E7F-4224-404C-95BE-FBC8F57138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14011" y="3112453"/>
            <a:ext cx="63023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US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Hide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07F9267-FB81-4865-AE27-2C1C552F4070}"/>
              </a:ext>
            </a:extLst>
          </p:cNvPr>
          <p:cNvCxnSpPr/>
          <p:nvPr/>
        </p:nvCxnSpPr>
        <p:spPr bwMode="auto">
          <a:xfrm rot="5400000">
            <a:off x="8531223" y="3396615"/>
            <a:ext cx="566738" cy="50323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832857A-F4BA-4D2D-A1F0-3BDA4B14208E}"/>
              </a:ext>
            </a:extLst>
          </p:cNvPr>
          <p:cNvCxnSpPr/>
          <p:nvPr/>
        </p:nvCxnSpPr>
        <p:spPr bwMode="auto">
          <a:xfrm rot="16200000" flipH="1">
            <a:off x="9381330" y="3427571"/>
            <a:ext cx="566738" cy="4413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CC154818-52AA-4063-ACD0-C4817DB37FF1}"/>
              </a:ext>
            </a:extLst>
          </p:cNvPr>
          <p:cNvSpPr/>
          <p:nvPr/>
        </p:nvSpPr>
        <p:spPr bwMode="auto">
          <a:xfrm>
            <a:off x="8312148" y="3931603"/>
            <a:ext cx="692150" cy="56673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sz="16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aramond" panose="02020404030301010803" pitchFamily="18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72FACF1-3F98-442B-8EBC-C27CBF7D21B1}"/>
              </a:ext>
            </a:extLst>
          </p:cNvPr>
          <p:cNvSpPr/>
          <p:nvPr/>
        </p:nvSpPr>
        <p:spPr bwMode="auto">
          <a:xfrm>
            <a:off x="9571036" y="3931603"/>
            <a:ext cx="566737" cy="56673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sz="16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aramond" panose="02020404030301010803" pitchFamily="18" charset="0"/>
            </a:endParaRPr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F879D57D-5842-40A3-9BAD-519B75BC2B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5823" y="3239453"/>
            <a:ext cx="5667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US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Yes</a:t>
            </a:r>
          </a:p>
        </p:txBody>
      </p:sp>
      <p:sp>
        <p:nvSpPr>
          <p:cNvPr id="47" name="TextBox 47">
            <a:extLst>
              <a:ext uri="{FF2B5EF4-FFF2-40B4-BE49-F238E27FC236}">
                <a16:creationId xmlns:a16="http://schemas.microsoft.com/office/drawing/2014/main" id="{D4C3A17A-3663-4BD0-B88E-85327D0DEB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7536" y="3239453"/>
            <a:ext cx="7556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US" altLang="en-US" sz="16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No</a:t>
            </a:r>
          </a:p>
        </p:txBody>
      </p:sp>
      <p:sp>
        <p:nvSpPr>
          <p:cNvPr id="48" name="TextBox 48">
            <a:extLst>
              <a:ext uri="{FF2B5EF4-FFF2-40B4-BE49-F238E27FC236}">
                <a16:creationId xmlns:a16="http://schemas.microsoft.com/office/drawing/2014/main" id="{ECBB5016-EE44-4B95-8F68-36EE7BC693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4842" y="3935372"/>
            <a:ext cx="81756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US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Eat Brains</a:t>
            </a:r>
          </a:p>
        </p:txBody>
      </p:sp>
      <p:sp>
        <p:nvSpPr>
          <p:cNvPr id="49" name="TextBox 49">
            <a:extLst>
              <a:ext uri="{FF2B5EF4-FFF2-40B4-BE49-F238E27FC236}">
                <a16:creationId xmlns:a16="http://schemas.microsoft.com/office/drawing/2014/main" id="{5334E647-CD74-460B-9411-0A54BA49CC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7536" y="4057015"/>
            <a:ext cx="6921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US" altLang="en-US" sz="16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Moan</a:t>
            </a:r>
          </a:p>
        </p:txBody>
      </p:sp>
      <p:pic>
        <p:nvPicPr>
          <p:cNvPr id="17413" name="Picture 31" descr="C:\Users\Jeremiah Blanchard\AppData\Local\Microsoft\Windows\Temporary Internet Files\Content.IE5\15OSIHYH\MP900442485[1].jpg">
            <a:extLst>
              <a:ext uri="{FF2B5EF4-FFF2-40B4-BE49-F238E27FC236}">
                <a16:creationId xmlns:a16="http://schemas.microsoft.com/office/drawing/2014/main" id="{E01BAD98-86A8-4C27-A664-32B43E416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011" y="4671060"/>
            <a:ext cx="2555875" cy="170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1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1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1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51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512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13" grpId="0" uiExpand="1" build="p"/>
      <p:bldP spid="28" grpId="0" animBg="1"/>
      <p:bldP spid="29" grpId="0"/>
      <p:bldP spid="32" grpId="0"/>
      <p:bldP spid="37" grpId="0"/>
      <p:bldP spid="38" grpId="0" animBg="1"/>
      <p:bldP spid="39" grpId="0"/>
      <p:bldP spid="40" grpId="0" animBg="1"/>
      <p:bldP spid="41" grpId="0"/>
      <p:bldP spid="44" grpId="0" animBg="1"/>
      <p:bldP spid="45" grpId="0" animBg="1"/>
      <p:bldP spid="46" grpId="0"/>
      <p:bldP spid="47" grpId="0"/>
      <p:bldP spid="48" grpId="0"/>
      <p:bldP spid="4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ARTICULATE_DESIGN_ID_INTEGRAL" val="pEoATKhI"/>
  <p:tag name="TAG_BACKING_FORM_KEY" val="2293812-h:\powerpoint training for ids\coip-ppt-example-template.pptx"/>
  <p:tag name="ARTICULATE_PRESENTER_VERSION" val="8"/>
  <p:tag name="ARTICULATE_PROJECT_OPEN" val="0"/>
  <p:tag name="ARTICULATE_SLIDE_COUNT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Integral">
  <a:themeElements>
    <a:clrScheme name="cap405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00FF"/>
      </a:accent1>
      <a:accent2>
        <a:srgbClr val="70FBDF"/>
      </a:accent2>
      <a:accent3>
        <a:srgbClr val="90D850"/>
      </a:accent3>
      <a:accent4>
        <a:srgbClr val="EC3323"/>
      </a:accent4>
      <a:accent5>
        <a:srgbClr val="FAFD59"/>
      </a:accent5>
      <a:accent6>
        <a:srgbClr val="F97C15"/>
      </a:accent6>
      <a:hlink>
        <a:srgbClr val="113EA7"/>
      </a:hlink>
      <a:folHlink>
        <a:srgbClr val="B2B8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p4053_ppt_template" id="{4C1B1C85-0A0C-1945-932E-688637B81444}" vid="{C9958919-F8C1-A241-99F7-75F6D6AECB9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cap4053_ppt_template</Template>
  <TotalTime>755</TotalTime>
  <Words>534</Words>
  <Application>Microsoft Office PowerPoint</Application>
  <PresentationFormat>Widescreen</PresentationFormat>
  <Paragraphs>148</Paragraphs>
  <Slides>11</Slides>
  <Notes>9</Notes>
  <HiddenSlides>0</HiddenSlides>
  <MMClips>4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 Regular</vt:lpstr>
      <vt:lpstr>Arial</vt:lpstr>
      <vt:lpstr>Calibri</vt:lpstr>
      <vt:lpstr>Consolas</vt:lpstr>
      <vt:lpstr>Courier New</vt:lpstr>
      <vt:lpstr>Garamond</vt:lpstr>
      <vt:lpstr>Open Sans</vt:lpstr>
      <vt:lpstr>Tw Cen MT</vt:lpstr>
      <vt:lpstr>Wingdings</vt:lpstr>
      <vt:lpstr>Wingdings 3</vt:lpstr>
      <vt:lpstr>Integral</vt:lpstr>
      <vt:lpstr>Decision Making Fundamentals</vt:lpstr>
      <vt:lpstr>Kenneth Craik’s Model</vt:lpstr>
      <vt:lpstr>General Agent Architecture</vt:lpstr>
      <vt:lpstr>Finite State Machines</vt:lpstr>
      <vt:lpstr>Determinism vs. Non-Determinism</vt:lpstr>
      <vt:lpstr>FSMs in Games</vt:lpstr>
      <vt:lpstr>Example FSM Architecture</vt:lpstr>
      <vt:lpstr>FSM Problems</vt:lpstr>
      <vt:lpstr>Decision Trees</vt:lpstr>
      <vt:lpstr>Behavior Trees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AI</dc:title>
  <dc:creator>Jeremiah Blanchard</dc:creator>
  <cp:lastModifiedBy>Blanchard, Jeremiah J</cp:lastModifiedBy>
  <cp:revision>123</cp:revision>
  <dcterms:created xsi:type="dcterms:W3CDTF">2018-09-23T01:33:33Z</dcterms:created>
  <dcterms:modified xsi:type="dcterms:W3CDTF">2023-01-06T23:38:35Z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8A5176DE-1C3A-4C5F-BD19-F0ED2390E70E</vt:lpwstr>
  </property>
  <property fmtid="{D5CDD505-2E9C-101B-9397-08002B2CF9AE}" pid="3" name="ArticulatePath">
    <vt:lpwstr>Presentation2</vt:lpwstr>
  </property>
  <property fmtid="{D5CDD505-2E9C-101B-9397-08002B2CF9AE}" pid="4" name="ArticulateUseProject">
    <vt:lpwstr>1</vt:lpwstr>
  </property>
  <property fmtid="{D5CDD505-2E9C-101B-9397-08002B2CF9AE}" pid="5" name="ArticulateProjectFull">
    <vt:lpwstr>H:\PowerPoint training for IDs\COIP-PPT-example-template.ppta</vt:lpwstr>
  </property>
  <property fmtid="{D5CDD505-2E9C-101B-9397-08002B2CF9AE}" pid="6" name="ArticulateProjectVersion">
    <vt:lpwstr>8</vt:lpwstr>
  </property>
</Properties>
</file>